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0.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1.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2.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3.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8" r:id="rId1"/>
    <p:sldMasterId id="2147483711" r:id="rId2"/>
    <p:sldMasterId id="2147483735" r:id="rId3"/>
    <p:sldMasterId id="2147483772" r:id="rId4"/>
    <p:sldMasterId id="2147483819" r:id="rId5"/>
    <p:sldMasterId id="2147483855" r:id="rId6"/>
    <p:sldMasterId id="2147483916" r:id="rId7"/>
    <p:sldMasterId id="2147483928" r:id="rId8"/>
    <p:sldMasterId id="2147483940" r:id="rId9"/>
    <p:sldMasterId id="2147483964" r:id="rId10"/>
    <p:sldMasterId id="2147483976" r:id="rId11"/>
    <p:sldMasterId id="2147483988" r:id="rId12"/>
    <p:sldMasterId id="2147484000" r:id="rId13"/>
    <p:sldMasterId id="2147484011" r:id="rId14"/>
    <p:sldMasterId id="2147484102" r:id="rId15"/>
    <p:sldMasterId id="2147484114" r:id="rId16"/>
    <p:sldMasterId id="2147484126" r:id="rId17"/>
    <p:sldMasterId id="2147484138" r:id="rId18"/>
    <p:sldMasterId id="2147484150" r:id="rId19"/>
    <p:sldMasterId id="2147484162" r:id="rId20"/>
    <p:sldMasterId id="2147484172" r:id="rId21"/>
    <p:sldMasterId id="2147484184" r:id="rId22"/>
    <p:sldMasterId id="2147484196" r:id="rId23"/>
    <p:sldMasterId id="2147484220" r:id="rId24"/>
  </p:sldMasterIdLst>
  <p:notesMasterIdLst>
    <p:notesMasterId r:id="rId68"/>
  </p:notesMasterIdLst>
  <p:sldIdLst>
    <p:sldId id="449" r:id="rId25"/>
    <p:sldId id="451" r:id="rId26"/>
    <p:sldId id="454" r:id="rId27"/>
    <p:sldId id="453" r:id="rId28"/>
    <p:sldId id="509" r:id="rId29"/>
    <p:sldId id="510" r:id="rId30"/>
    <p:sldId id="503" r:id="rId31"/>
    <p:sldId id="500" r:id="rId32"/>
    <p:sldId id="501" r:id="rId33"/>
    <p:sldId id="502" r:id="rId34"/>
    <p:sldId id="483" r:id="rId35"/>
    <p:sldId id="507" r:id="rId36"/>
    <p:sldId id="484" r:id="rId37"/>
    <p:sldId id="494" r:id="rId38"/>
    <p:sldId id="511" r:id="rId39"/>
    <p:sldId id="497" r:id="rId40"/>
    <p:sldId id="498" r:id="rId41"/>
    <p:sldId id="489" r:id="rId42"/>
    <p:sldId id="491" r:id="rId43"/>
    <p:sldId id="492" r:id="rId44"/>
    <p:sldId id="493" r:id="rId45"/>
    <p:sldId id="356" r:id="rId46"/>
    <p:sldId id="512" r:id="rId47"/>
    <p:sldId id="415" r:id="rId48"/>
    <p:sldId id="416" r:id="rId49"/>
    <p:sldId id="418" r:id="rId50"/>
    <p:sldId id="419" r:id="rId51"/>
    <p:sldId id="428" r:id="rId52"/>
    <p:sldId id="407" r:id="rId53"/>
    <p:sldId id="409" r:id="rId54"/>
    <p:sldId id="403" r:id="rId55"/>
    <p:sldId id="404" r:id="rId56"/>
    <p:sldId id="411" r:id="rId57"/>
    <p:sldId id="342" r:id="rId58"/>
    <p:sldId id="343" r:id="rId59"/>
    <p:sldId id="429" r:id="rId60"/>
    <p:sldId id="345" r:id="rId61"/>
    <p:sldId id="505" r:id="rId62"/>
    <p:sldId id="457" r:id="rId63"/>
    <p:sldId id="458" r:id="rId64"/>
    <p:sldId id="459" r:id="rId65"/>
    <p:sldId id="460" r:id="rId66"/>
    <p:sldId id="499" r:id="rId67"/>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ott Grapin" initials="SG" lastIdx="1" clrIdx="0">
    <p:extLst/>
  </p:cmAuthor>
  <p:cmAuthor id="2" name="Scott Grapin" initials="SG [2]"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9900CC"/>
    <a:srgbClr val="9900FF"/>
    <a:srgbClr val="558ED5"/>
    <a:srgbClr val="FFD85C"/>
    <a:srgbClr val="CCECFF"/>
    <a:srgbClr val="008000"/>
    <a:srgbClr val="0000FF"/>
    <a:srgbClr val="CCFF99"/>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9A0265F-8F17-44F1-9AD3-1DF9183B6110}">
  <a:tblStyle styleId="{39A0265F-8F17-44F1-9AD3-1DF9183B6110}"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CF4"/>
          </a:solidFill>
        </a:fill>
      </a:tcStyle>
    </a:wholeTbl>
    <a:band1H>
      <a:tcStyle>
        <a:tcBdr/>
        <a:fill>
          <a:solidFill>
            <a:srgbClr val="CFD7E7"/>
          </a:solidFill>
        </a:fill>
      </a:tcStyle>
    </a:band1H>
    <a:band1V>
      <a:tcStyle>
        <a:tcBdr/>
        <a:fill>
          <a:solidFill>
            <a:srgbClr val="CFD7E7"/>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91" autoAdjust="0"/>
    <p:restoredTop sz="71770" autoAdjust="0"/>
  </p:normalViewPr>
  <p:slideViewPr>
    <p:cSldViewPr>
      <p:cViewPr varScale="1">
        <p:scale>
          <a:sx n="77" d="100"/>
          <a:sy n="77" d="100"/>
        </p:scale>
        <p:origin x="1380" y="51"/>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2.xml"/><Relationship Id="rId39" Type="http://schemas.openxmlformats.org/officeDocument/2006/relationships/slide" Target="slides/slide15.xml"/><Relationship Id="rId21" Type="http://schemas.openxmlformats.org/officeDocument/2006/relationships/slideMaster" Target="slideMasters/slideMaster21.xml"/><Relationship Id="rId34" Type="http://schemas.openxmlformats.org/officeDocument/2006/relationships/slide" Target="slides/slide10.xml"/><Relationship Id="rId42" Type="http://schemas.openxmlformats.org/officeDocument/2006/relationships/slide" Target="slides/slide18.xml"/><Relationship Id="rId47" Type="http://schemas.openxmlformats.org/officeDocument/2006/relationships/slide" Target="slides/slide23.xml"/><Relationship Id="rId50" Type="http://schemas.openxmlformats.org/officeDocument/2006/relationships/slide" Target="slides/slide26.xml"/><Relationship Id="rId55" Type="http://schemas.openxmlformats.org/officeDocument/2006/relationships/slide" Target="slides/slide31.xml"/><Relationship Id="rId63" Type="http://schemas.openxmlformats.org/officeDocument/2006/relationships/slide" Target="slides/slide39.xml"/><Relationship Id="rId6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5.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slide" Target="slides/slide29.xml"/><Relationship Id="rId58" Type="http://schemas.openxmlformats.org/officeDocument/2006/relationships/slide" Target="slides/slide34.xml"/><Relationship Id="rId66" Type="http://schemas.openxmlformats.org/officeDocument/2006/relationships/slide" Target="slides/slide42.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61" Type="http://schemas.openxmlformats.org/officeDocument/2006/relationships/slide" Target="slides/slide37.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slide" Target="slides/slide40.xml"/><Relationship Id="rId69"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slide" Target="slides/slide43.xml"/><Relationship Id="rId20" Type="http://schemas.openxmlformats.org/officeDocument/2006/relationships/slideMaster" Target="slideMasters/slideMaster20.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4E461B-59F6-44CB-9F7A-ABA5F4134282}" type="doc">
      <dgm:prSet loTypeId="urn:microsoft.com/office/officeart/2005/8/layout/chevron1" loCatId="process" qsTypeId="urn:microsoft.com/office/officeart/2005/8/quickstyle/simple1" qsCatId="simple" csTypeId="urn:microsoft.com/office/officeart/2005/8/colors/colorful4" csCatId="colorful" phldr="1"/>
      <dgm:spPr/>
      <dgm:t>
        <a:bodyPr/>
        <a:lstStyle/>
        <a:p>
          <a:endParaRPr lang="en-US"/>
        </a:p>
      </dgm:t>
    </dgm:pt>
    <dgm:pt modelId="{E2FB0C46-E778-4CB8-A634-E76670001993}">
      <dgm:prSet phldrT="[Text]" custT="1"/>
      <dgm:spPr/>
      <dgm:t>
        <a:bodyPr/>
        <a:lstStyle/>
        <a:p>
          <a:r>
            <a:rPr lang="en-US" sz="2400" b="0" dirty="0" smtClean="0"/>
            <a:t>Cluster 1</a:t>
          </a:r>
          <a:endParaRPr lang="en-US" sz="2400" b="0" dirty="0"/>
        </a:p>
      </dgm:t>
    </dgm:pt>
    <dgm:pt modelId="{E861B1AB-D80D-46CF-B79D-CBA8464E9C55}" type="parTrans" cxnId="{C4CD5521-4C32-477B-94FA-8C648AA70B4C}">
      <dgm:prSet/>
      <dgm:spPr/>
      <dgm:t>
        <a:bodyPr/>
        <a:lstStyle/>
        <a:p>
          <a:endParaRPr lang="en-US"/>
        </a:p>
      </dgm:t>
    </dgm:pt>
    <dgm:pt modelId="{C283FD3D-E3DA-4728-AFD7-DF5FB7716C92}" type="sibTrans" cxnId="{C4CD5521-4C32-477B-94FA-8C648AA70B4C}">
      <dgm:prSet/>
      <dgm:spPr/>
      <dgm:t>
        <a:bodyPr/>
        <a:lstStyle/>
        <a:p>
          <a:endParaRPr lang="en-US"/>
        </a:p>
      </dgm:t>
    </dgm:pt>
    <dgm:pt modelId="{C5C497DB-AFE2-4B7B-8C79-F2C17DD2EE06}">
      <dgm:prSet phldrT="[Text]" custT="1"/>
      <dgm:spPr/>
      <dgm:t>
        <a:bodyPr/>
        <a:lstStyle/>
        <a:p>
          <a:r>
            <a:rPr lang="en-US" sz="2400" dirty="0" smtClean="0"/>
            <a:t>Cluster 2</a:t>
          </a:r>
          <a:endParaRPr lang="en-US" sz="2400" dirty="0"/>
        </a:p>
      </dgm:t>
    </dgm:pt>
    <dgm:pt modelId="{C8D2AFB7-1A25-4704-BF48-20A1414B4913}" type="parTrans" cxnId="{74E395E6-5569-4D81-9BBB-6A6356C6CF91}">
      <dgm:prSet/>
      <dgm:spPr/>
      <dgm:t>
        <a:bodyPr/>
        <a:lstStyle/>
        <a:p>
          <a:endParaRPr lang="en-US"/>
        </a:p>
      </dgm:t>
    </dgm:pt>
    <dgm:pt modelId="{502006A9-A119-4664-9A7E-EAC4CA3FE7A9}" type="sibTrans" cxnId="{74E395E6-5569-4D81-9BBB-6A6356C6CF91}">
      <dgm:prSet/>
      <dgm:spPr/>
      <dgm:t>
        <a:bodyPr/>
        <a:lstStyle/>
        <a:p>
          <a:endParaRPr lang="en-US"/>
        </a:p>
      </dgm:t>
    </dgm:pt>
    <dgm:pt modelId="{AC39F77D-52B4-4717-9268-7D478A1EF09D}">
      <dgm:prSet phldrT="[Text]" custT="1"/>
      <dgm:spPr/>
      <dgm:t>
        <a:bodyPr/>
        <a:lstStyle/>
        <a:p>
          <a:r>
            <a:rPr lang="en-US" sz="2400" b="0" dirty="0" smtClean="0">
              <a:latin typeface="Calibri" panose="020F0502020204030204" pitchFamily="34" charset="0"/>
            </a:rPr>
            <a:t>What do we want to know about our garbage? </a:t>
          </a:r>
          <a:r>
            <a:rPr lang="en-US" sz="2400" dirty="0" smtClean="0">
              <a:solidFill>
                <a:srgbClr val="FF6600"/>
              </a:solidFill>
              <a:latin typeface="Calibri" panose="020F0502020204030204" pitchFamily="34" charset="0"/>
            </a:rPr>
            <a:t>(phenomenon and driving question of the unit)</a:t>
          </a:r>
          <a:endParaRPr lang="en-US" sz="2400" dirty="0">
            <a:solidFill>
              <a:srgbClr val="FF6600"/>
            </a:solidFill>
          </a:endParaRPr>
        </a:p>
      </dgm:t>
    </dgm:pt>
    <dgm:pt modelId="{6BE9E5EF-6E95-4A32-96C0-37831AD6D9BE}" type="parTrans" cxnId="{E7C44224-9AF0-47F5-89F2-809B4210EDA8}">
      <dgm:prSet/>
      <dgm:spPr/>
      <dgm:t>
        <a:bodyPr/>
        <a:lstStyle/>
        <a:p>
          <a:endParaRPr lang="en-US"/>
        </a:p>
      </dgm:t>
    </dgm:pt>
    <dgm:pt modelId="{64E50F4A-333E-4E0D-ACEC-BFDA913BF388}" type="sibTrans" cxnId="{E7C44224-9AF0-47F5-89F2-809B4210EDA8}">
      <dgm:prSet/>
      <dgm:spPr/>
      <dgm:t>
        <a:bodyPr/>
        <a:lstStyle/>
        <a:p>
          <a:endParaRPr lang="en-US"/>
        </a:p>
      </dgm:t>
    </dgm:pt>
    <dgm:pt modelId="{4DC4B267-D1BC-4450-BFDE-B6275B0A5C67}">
      <dgm:prSet phldrT="[Text]" custT="1"/>
      <dgm:spPr/>
      <dgm:t>
        <a:bodyPr/>
        <a:lstStyle/>
        <a:p>
          <a:r>
            <a:rPr lang="en-US" sz="2400" dirty="0" smtClean="0"/>
            <a:t>Cluster 3</a:t>
          </a:r>
          <a:endParaRPr lang="en-US" sz="2400" dirty="0"/>
        </a:p>
      </dgm:t>
    </dgm:pt>
    <dgm:pt modelId="{47D6A801-AD8B-49C5-AC46-A5DAD6380907}" type="parTrans" cxnId="{2106DD1F-8D5D-448E-9ECF-524AA3C91969}">
      <dgm:prSet/>
      <dgm:spPr/>
      <dgm:t>
        <a:bodyPr/>
        <a:lstStyle/>
        <a:p>
          <a:endParaRPr lang="en-US"/>
        </a:p>
      </dgm:t>
    </dgm:pt>
    <dgm:pt modelId="{51A0C220-8C17-443C-9A13-28DCDB26FB13}" type="sibTrans" cxnId="{2106DD1F-8D5D-448E-9ECF-524AA3C91969}">
      <dgm:prSet/>
      <dgm:spPr/>
      <dgm:t>
        <a:bodyPr/>
        <a:lstStyle/>
        <a:p>
          <a:endParaRPr lang="en-US"/>
        </a:p>
      </dgm:t>
    </dgm:pt>
    <dgm:pt modelId="{A696834C-75A0-4B14-9C96-085CA22025EF}">
      <dgm:prSet phldrT="[Text]" custT="1"/>
      <dgm:spPr/>
      <dgm:t>
        <a:bodyPr/>
        <a:lstStyle/>
        <a:p>
          <a:r>
            <a:rPr lang="en-US" sz="2400" dirty="0" smtClean="0"/>
            <a:t>Cluster 4</a:t>
          </a:r>
          <a:endParaRPr lang="en-US" sz="2400" dirty="0"/>
        </a:p>
      </dgm:t>
    </dgm:pt>
    <dgm:pt modelId="{CA9FC4F6-622A-42C0-BDAF-C55E385D2CB0}" type="parTrans" cxnId="{F6CDAE96-CB24-4ECF-8D51-90591BE2B781}">
      <dgm:prSet/>
      <dgm:spPr/>
      <dgm:t>
        <a:bodyPr/>
        <a:lstStyle/>
        <a:p>
          <a:endParaRPr lang="en-US"/>
        </a:p>
      </dgm:t>
    </dgm:pt>
    <dgm:pt modelId="{F64E47A4-B0EE-4512-9AAD-5C55B03770DD}" type="sibTrans" cxnId="{F6CDAE96-CB24-4ECF-8D51-90591BE2B781}">
      <dgm:prSet/>
      <dgm:spPr/>
      <dgm:t>
        <a:bodyPr/>
        <a:lstStyle/>
        <a:p>
          <a:endParaRPr lang="en-US"/>
        </a:p>
      </dgm:t>
    </dgm:pt>
    <dgm:pt modelId="{E64777C5-EFAB-466A-BE7C-B38098A27E39}">
      <dgm:prSet phldrT="[Text]" custT="1"/>
      <dgm:spPr/>
      <dgm:t>
        <a:bodyPr/>
        <a:lstStyle/>
        <a:p>
          <a:r>
            <a:rPr lang="en-US" sz="2400" b="0" dirty="0" smtClean="0">
              <a:latin typeface="Calibri" panose="020F0502020204030204" pitchFamily="34" charset="0"/>
            </a:rPr>
            <a:t>What happens to materials of garbage? </a:t>
          </a:r>
          <a:r>
            <a:rPr lang="en-US" sz="2400" dirty="0" smtClean="0">
              <a:solidFill>
                <a:srgbClr val="FF6600"/>
              </a:solidFill>
              <a:latin typeface="Calibri" panose="020F0502020204030204" pitchFamily="34" charset="0"/>
            </a:rPr>
            <a:t>(properties of matter</a:t>
          </a:r>
          <a:r>
            <a:rPr lang="en-US" sz="2200" dirty="0" smtClean="0">
              <a:solidFill>
                <a:srgbClr val="FF6600"/>
              </a:solidFill>
              <a:latin typeface="Calibri" panose="020F0502020204030204" pitchFamily="34" charset="0"/>
            </a:rPr>
            <a:t>)</a:t>
          </a:r>
          <a:endParaRPr lang="en-US" sz="2200" dirty="0">
            <a:solidFill>
              <a:srgbClr val="FF6600"/>
            </a:solidFill>
          </a:endParaRPr>
        </a:p>
      </dgm:t>
    </dgm:pt>
    <dgm:pt modelId="{75E441C0-D4C9-4DE6-AD71-2AE875763856}" type="parTrans" cxnId="{493E0FA7-2B93-42C5-BA5E-1DB02C76C703}">
      <dgm:prSet/>
      <dgm:spPr/>
      <dgm:t>
        <a:bodyPr/>
        <a:lstStyle/>
        <a:p>
          <a:endParaRPr lang="en-US"/>
        </a:p>
      </dgm:t>
    </dgm:pt>
    <dgm:pt modelId="{F2CB1582-E4C0-4A6F-A274-3BC568700E97}" type="sibTrans" cxnId="{493E0FA7-2B93-42C5-BA5E-1DB02C76C703}">
      <dgm:prSet/>
      <dgm:spPr/>
      <dgm:t>
        <a:bodyPr/>
        <a:lstStyle/>
        <a:p>
          <a:endParaRPr lang="en-US"/>
        </a:p>
      </dgm:t>
    </dgm:pt>
    <dgm:pt modelId="{55FC5B81-22D2-4D8E-BFAC-00836A42BBD4}">
      <dgm:prSet phldrT="[Text]" custT="1"/>
      <dgm:spPr/>
      <dgm:t>
        <a:bodyPr/>
        <a:lstStyle/>
        <a:p>
          <a:r>
            <a:rPr lang="en-US" sz="2400" b="0" dirty="0" smtClean="0">
              <a:latin typeface="Calibri" panose="020F0502020204030204" pitchFamily="34" charset="0"/>
            </a:rPr>
            <a:t>How do we smell garbage? </a:t>
          </a:r>
          <a:r>
            <a:rPr lang="en-US" sz="2400" dirty="0" smtClean="0">
              <a:solidFill>
                <a:srgbClr val="FF6600"/>
              </a:solidFill>
              <a:latin typeface="Calibri" panose="020F0502020204030204" pitchFamily="34" charset="0"/>
            </a:rPr>
            <a:t>(particle nature of matter)</a:t>
          </a:r>
          <a:endParaRPr lang="en-US" sz="2400" dirty="0">
            <a:solidFill>
              <a:srgbClr val="FF6600"/>
            </a:solidFill>
          </a:endParaRPr>
        </a:p>
      </dgm:t>
    </dgm:pt>
    <dgm:pt modelId="{34502C76-0D0A-4957-9FBA-F8B35882C147}" type="parTrans" cxnId="{23D78FC5-3F1F-4761-8BCE-B6D29508A854}">
      <dgm:prSet/>
      <dgm:spPr/>
      <dgm:t>
        <a:bodyPr/>
        <a:lstStyle/>
        <a:p>
          <a:endParaRPr lang="en-US"/>
        </a:p>
      </dgm:t>
    </dgm:pt>
    <dgm:pt modelId="{2B58CB4D-BC83-41EC-A570-0113C8B75D49}" type="sibTrans" cxnId="{23D78FC5-3F1F-4761-8BCE-B6D29508A854}">
      <dgm:prSet/>
      <dgm:spPr/>
      <dgm:t>
        <a:bodyPr/>
        <a:lstStyle/>
        <a:p>
          <a:endParaRPr lang="en-US"/>
        </a:p>
      </dgm:t>
    </dgm:pt>
    <dgm:pt modelId="{EF7D4414-834B-43E4-8675-428A591C3768}">
      <dgm:prSet phldrT="[Text]" custT="1"/>
      <dgm:spPr/>
      <dgm:t>
        <a:bodyPr/>
        <a:lstStyle/>
        <a:p>
          <a:r>
            <a:rPr lang="en-US" sz="2400" b="0" dirty="0" smtClean="0">
              <a:latin typeface="Calibri" panose="020F0502020204030204" pitchFamily="34" charset="0"/>
            </a:rPr>
            <a:t>What causes changes in materials of garbage? </a:t>
          </a:r>
          <a:r>
            <a:rPr lang="en-US" sz="2400" dirty="0" smtClean="0">
              <a:solidFill>
                <a:srgbClr val="FF6600"/>
              </a:solidFill>
              <a:latin typeface="Calibri" panose="020F0502020204030204" pitchFamily="34" charset="0"/>
            </a:rPr>
            <a:t>(chemical reactions, conservation of matter)</a:t>
          </a:r>
          <a:endParaRPr lang="en-US" sz="2400" dirty="0">
            <a:solidFill>
              <a:srgbClr val="FF6600"/>
            </a:solidFill>
          </a:endParaRPr>
        </a:p>
      </dgm:t>
    </dgm:pt>
    <dgm:pt modelId="{37074DA0-DDFD-4975-B4DD-2BD2D39B9072}" type="parTrans" cxnId="{9C801C4D-8FD0-4F82-ACBF-8DEE769FB096}">
      <dgm:prSet/>
      <dgm:spPr/>
      <dgm:t>
        <a:bodyPr/>
        <a:lstStyle/>
        <a:p>
          <a:endParaRPr lang="en-US"/>
        </a:p>
      </dgm:t>
    </dgm:pt>
    <dgm:pt modelId="{F0A87ED8-538B-4132-B84B-878E66111943}" type="sibTrans" cxnId="{9C801C4D-8FD0-4F82-ACBF-8DEE769FB096}">
      <dgm:prSet/>
      <dgm:spPr/>
      <dgm:t>
        <a:bodyPr/>
        <a:lstStyle/>
        <a:p>
          <a:endParaRPr lang="en-US"/>
        </a:p>
      </dgm:t>
    </dgm:pt>
    <dgm:pt modelId="{0AD8F764-5E6B-413D-B2D5-7019AF39739B}" type="pres">
      <dgm:prSet presAssocID="{AA4E461B-59F6-44CB-9F7A-ABA5F4134282}" presName="Name0" presStyleCnt="0">
        <dgm:presLayoutVars>
          <dgm:dir/>
          <dgm:animLvl val="lvl"/>
          <dgm:resizeHandles val="exact"/>
        </dgm:presLayoutVars>
      </dgm:prSet>
      <dgm:spPr/>
      <dgm:t>
        <a:bodyPr/>
        <a:lstStyle/>
        <a:p>
          <a:endParaRPr lang="en-US"/>
        </a:p>
      </dgm:t>
    </dgm:pt>
    <dgm:pt modelId="{13F32765-196F-4010-A802-8E55289B65D2}" type="pres">
      <dgm:prSet presAssocID="{E2FB0C46-E778-4CB8-A634-E76670001993}" presName="composite" presStyleCnt="0"/>
      <dgm:spPr/>
    </dgm:pt>
    <dgm:pt modelId="{0E572563-D0A1-47C3-8405-9CA36FC98D03}" type="pres">
      <dgm:prSet presAssocID="{E2FB0C46-E778-4CB8-A634-E76670001993}" presName="parTx" presStyleLbl="node1" presStyleIdx="0" presStyleCnt="4">
        <dgm:presLayoutVars>
          <dgm:chMax val="0"/>
          <dgm:chPref val="0"/>
          <dgm:bulletEnabled val="1"/>
        </dgm:presLayoutVars>
      </dgm:prSet>
      <dgm:spPr/>
      <dgm:t>
        <a:bodyPr/>
        <a:lstStyle/>
        <a:p>
          <a:endParaRPr lang="en-US"/>
        </a:p>
      </dgm:t>
    </dgm:pt>
    <dgm:pt modelId="{7464DB4D-DC22-4E7E-BFD5-EF83AE5DC791}" type="pres">
      <dgm:prSet presAssocID="{E2FB0C46-E778-4CB8-A634-E76670001993}" presName="desTx" presStyleLbl="revTx" presStyleIdx="0" presStyleCnt="4" custScaleX="114436">
        <dgm:presLayoutVars>
          <dgm:bulletEnabled val="1"/>
        </dgm:presLayoutVars>
      </dgm:prSet>
      <dgm:spPr/>
      <dgm:t>
        <a:bodyPr/>
        <a:lstStyle/>
        <a:p>
          <a:endParaRPr lang="en-US"/>
        </a:p>
      </dgm:t>
    </dgm:pt>
    <dgm:pt modelId="{8089E6E8-EC91-4FCC-8483-541EE67721E6}" type="pres">
      <dgm:prSet presAssocID="{C283FD3D-E3DA-4728-AFD7-DF5FB7716C92}" presName="space" presStyleCnt="0"/>
      <dgm:spPr/>
    </dgm:pt>
    <dgm:pt modelId="{CE9F2D6C-39D5-4A9C-8401-AE80B4BF8999}" type="pres">
      <dgm:prSet presAssocID="{C5C497DB-AFE2-4B7B-8C79-F2C17DD2EE06}" presName="composite" presStyleCnt="0"/>
      <dgm:spPr/>
    </dgm:pt>
    <dgm:pt modelId="{AB0B82EE-CCBB-44A6-9EB1-55C081128C1E}" type="pres">
      <dgm:prSet presAssocID="{C5C497DB-AFE2-4B7B-8C79-F2C17DD2EE06}" presName="parTx" presStyleLbl="node1" presStyleIdx="1" presStyleCnt="4">
        <dgm:presLayoutVars>
          <dgm:chMax val="0"/>
          <dgm:chPref val="0"/>
          <dgm:bulletEnabled val="1"/>
        </dgm:presLayoutVars>
      </dgm:prSet>
      <dgm:spPr/>
      <dgm:t>
        <a:bodyPr/>
        <a:lstStyle/>
        <a:p>
          <a:endParaRPr lang="en-US"/>
        </a:p>
      </dgm:t>
    </dgm:pt>
    <dgm:pt modelId="{A37BCFA5-9F4F-43AD-BDF6-8996B7DE69A9}" type="pres">
      <dgm:prSet presAssocID="{C5C497DB-AFE2-4B7B-8C79-F2C17DD2EE06}" presName="desTx" presStyleLbl="revTx" presStyleIdx="1" presStyleCnt="4">
        <dgm:presLayoutVars>
          <dgm:bulletEnabled val="1"/>
        </dgm:presLayoutVars>
      </dgm:prSet>
      <dgm:spPr/>
      <dgm:t>
        <a:bodyPr/>
        <a:lstStyle/>
        <a:p>
          <a:endParaRPr lang="en-US"/>
        </a:p>
      </dgm:t>
    </dgm:pt>
    <dgm:pt modelId="{C2A60FDF-62EA-4507-9320-28A739A9EA9C}" type="pres">
      <dgm:prSet presAssocID="{502006A9-A119-4664-9A7E-EAC4CA3FE7A9}" presName="space" presStyleCnt="0"/>
      <dgm:spPr/>
    </dgm:pt>
    <dgm:pt modelId="{A48073E6-2C17-40CD-A6C3-6C6A75BBED41}" type="pres">
      <dgm:prSet presAssocID="{4DC4B267-D1BC-4450-BFDE-B6275B0A5C67}" presName="composite" presStyleCnt="0"/>
      <dgm:spPr/>
    </dgm:pt>
    <dgm:pt modelId="{C0A91416-035E-472D-9B64-6C8A5A358CE1}" type="pres">
      <dgm:prSet presAssocID="{4DC4B267-D1BC-4450-BFDE-B6275B0A5C67}" presName="parTx" presStyleLbl="node1" presStyleIdx="2" presStyleCnt="4">
        <dgm:presLayoutVars>
          <dgm:chMax val="0"/>
          <dgm:chPref val="0"/>
          <dgm:bulletEnabled val="1"/>
        </dgm:presLayoutVars>
      </dgm:prSet>
      <dgm:spPr/>
      <dgm:t>
        <a:bodyPr/>
        <a:lstStyle/>
        <a:p>
          <a:endParaRPr lang="en-US"/>
        </a:p>
      </dgm:t>
    </dgm:pt>
    <dgm:pt modelId="{C40D43DF-AC87-4B19-8029-94CC0F8DA15E}" type="pres">
      <dgm:prSet presAssocID="{4DC4B267-D1BC-4450-BFDE-B6275B0A5C67}" presName="desTx" presStyleLbl="revTx" presStyleIdx="2" presStyleCnt="4">
        <dgm:presLayoutVars>
          <dgm:bulletEnabled val="1"/>
        </dgm:presLayoutVars>
      </dgm:prSet>
      <dgm:spPr/>
      <dgm:t>
        <a:bodyPr/>
        <a:lstStyle/>
        <a:p>
          <a:endParaRPr lang="en-US"/>
        </a:p>
      </dgm:t>
    </dgm:pt>
    <dgm:pt modelId="{F39E4DBE-B6EC-489D-A4B3-9B4DE8BF6B19}" type="pres">
      <dgm:prSet presAssocID="{51A0C220-8C17-443C-9A13-28DCDB26FB13}" presName="space" presStyleCnt="0"/>
      <dgm:spPr/>
    </dgm:pt>
    <dgm:pt modelId="{9E6DE1AD-33F5-4E32-962C-FEC7C0BC039D}" type="pres">
      <dgm:prSet presAssocID="{A696834C-75A0-4B14-9C96-085CA22025EF}" presName="composite" presStyleCnt="0"/>
      <dgm:spPr/>
    </dgm:pt>
    <dgm:pt modelId="{FD501052-3541-428D-9094-5C03768B94CC}" type="pres">
      <dgm:prSet presAssocID="{A696834C-75A0-4B14-9C96-085CA22025EF}" presName="parTx" presStyleLbl="node1" presStyleIdx="3" presStyleCnt="4">
        <dgm:presLayoutVars>
          <dgm:chMax val="0"/>
          <dgm:chPref val="0"/>
          <dgm:bulletEnabled val="1"/>
        </dgm:presLayoutVars>
      </dgm:prSet>
      <dgm:spPr/>
      <dgm:t>
        <a:bodyPr/>
        <a:lstStyle/>
        <a:p>
          <a:endParaRPr lang="en-US"/>
        </a:p>
      </dgm:t>
    </dgm:pt>
    <dgm:pt modelId="{17304405-7B9D-476C-B42B-9247F77DFE97}" type="pres">
      <dgm:prSet presAssocID="{A696834C-75A0-4B14-9C96-085CA22025EF}" presName="desTx" presStyleLbl="revTx" presStyleIdx="3" presStyleCnt="4" custScaleX="105240" custLinFactNeighborX="8099">
        <dgm:presLayoutVars>
          <dgm:bulletEnabled val="1"/>
        </dgm:presLayoutVars>
      </dgm:prSet>
      <dgm:spPr/>
      <dgm:t>
        <a:bodyPr/>
        <a:lstStyle/>
        <a:p>
          <a:endParaRPr lang="en-US"/>
        </a:p>
      </dgm:t>
    </dgm:pt>
  </dgm:ptLst>
  <dgm:cxnLst>
    <dgm:cxn modelId="{E7C44224-9AF0-47F5-89F2-809B4210EDA8}" srcId="{E2FB0C46-E778-4CB8-A634-E76670001993}" destId="{AC39F77D-52B4-4717-9268-7D478A1EF09D}" srcOrd="0" destOrd="0" parTransId="{6BE9E5EF-6E95-4A32-96C0-37831AD6D9BE}" sibTransId="{64E50F4A-333E-4E0D-ACEC-BFDA913BF388}"/>
    <dgm:cxn modelId="{ABACC605-6B3E-4F89-8E88-76755829DA94}" type="presOf" srcId="{4DC4B267-D1BC-4450-BFDE-B6275B0A5C67}" destId="{C0A91416-035E-472D-9B64-6C8A5A358CE1}" srcOrd="0" destOrd="0" presId="urn:microsoft.com/office/officeart/2005/8/layout/chevron1"/>
    <dgm:cxn modelId="{270AC26B-DD80-4983-B166-A74CFAF4F245}" type="presOf" srcId="{AC39F77D-52B4-4717-9268-7D478A1EF09D}" destId="{7464DB4D-DC22-4E7E-BFD5-EF83AE5DC791}" srcOrd="0" destOrd="0" presId="urn:microsoft.com/office/officeart/2005/8/layout/chevron1"/>
    <dgm:cxn modelId="{9C801C4D-8FD0-4F82-ACBF-8DEE769FB096}" srcId="{A696834C-75A0-4B14-9C96-085CA22025EF}" destId="{EF7D4414-834B-43E4-8675-428A591C3768}" srcOrd="0" destOrd="0" parTransId="{37074DA0-DDFD-4975-B4DD-2BD2D39B9072}" sibTransId="{F0A87ED8-538B-4132-B84B-878E66111943}"/>
    <dgm:cxn modelId="{493E0FA7-2B93-42C5-BA5E-1DB02C76C703}" srcId="{C5C497DB-AFE2-4B7B-8C79-F2C17DD2EE06}" destId="{E64777C5-EFAB-466A-BE7C-B38098A27E39}" srcOrd="0" destOrd="0" parTransId="{75E441C0-D4C9-4DE6-AD71-2AE875763856}" sibTransId="{F2CB1582-E4C0-4A6F-A274-3BC568700E97}"/>
    <dgm:cxn modelId="{3A12A12B-3879-4481-943C-3951D59F12D1}" type="presOf" srcId="{C5C497DB-AFE2-4B7B-8C79-F2C17DD2EE06}" destId="{AB0B82EE-CCBB-44A6-9EB1-55C081128C1E}" srcOrd="0" destOrd="0" presId="urn:microsoft.com/office/officeart/2005/8/layout/chevron1"/>
    <dgm:cxn modelId="{C4CD5521-4C32-477B-94FA-8C648AA70B4C}" srcId="{AA4E461B-59F6-44CB-9F7A-ABA5F4134282}" destId="{E2FB0C46-E778-4CB8-A634-E76670001993}" srcOrd="0" destOrd="0" parTransId="{E861B1AB-D80D-46CF-B79D-CBA8464E9C55}" sibTransId="{C283FD3D-E3DA-4728-AFD7-DF5FB7716C92}"/>
    <dgm:cxn modelId="{23D78FC5-3F1F-4761-8BCE-B6D29508A854}" srcId="{4DC4B267-D1BC-4450-BFDE-B6275B0A5C67}" destId="{55FC5B81-22D2-4D8E-BFAC-00836A42BBD4}" srcOrd="0" destOrd="0" parTransId="{34502C76-0D0A-4957-9FBA-F8B35882C147}" sibTransId="{2B58CB4D-BC83-41EC-A570-0113C8B75D49}"/>
    <dgm:cxn modelId="{21C488F4-5670-4183-9F97-A0957FF5D3DA}" type="presOf" srcId="{E64777C5-EFAB-466A-BE7C-B38098A27E39}" destId="{A37BCFA5-9F4F-43AD-BDF6-8996B7DE69A9}" srcOrd="0" destOrd="0" presId="urn:microsoft.com/office/officeart/2005/8/layout/chevron1"/>
    <dgm:cxn modelId="{FEC1E970-6BEA-4814-90FA-D65F604FD2EF}" type="presOf" srcId="{E2FB0C46-E778-4CB8-A634-E76670001993}" destId="{0E572563-D0A1-47C3-8405-9CA36FC98D03}" srcOrd="0" destOrd="0" presId="urn:microsoft.com/office/officeart/2005/8/layout/chevron1"/>
    <dgm:cxn modelId="{D8A6F217-6C32-44B4-9DAC-9F1F38E496CF}" type="presOf" srcId="{A696834C-75A0-4B14-9C96-085CA22025EF}" destId="{FD501052-3541-428D-9094-5C03768B94CC}" srcOrd="0" destOrd="0" presId="urn:microsoft.com/office/officeart/2005/8/layout/chevron1"/>
    <dgm:cxn modelId="{F6CDAE96-CB24-4ECF-8D51-90591BE2B781}" srcId="{AA4E461B-59F6-44CB-9F7A-ABA5F4134282}" destId="{A696834C-75A0-4B14-9C96-085CA22025EF}" srcOrd="3" destOrd="0" parTransId="{CA9FC4F6-622A-42C0-BDAF-C55E385D2CB0}" sibTransId="{F64E47A4-B0EE-4512-9AAD-5C55B03770DD}"/>
    <dgm:cxn modelId="{0E26DE5F-2F10-43A6-9F7A-D9E470335EB2}" type="presOf" srcId="{55FC5B81-22D2-4D8E-BFAC-00836A42BBD4}" destId="{C40D43DF-AC87-4B19-8029-94CC0F8DA15E}" srcOrd="0" destOrd="0" presId="urn:microsoft.com/office/officeart/2005/8/layout/chevron1"/>
    <dgm:cxn modelId="{0013DAB5-D502-4929-8FF7-CE7BAA525955}" type="presOf" srcId="{AA4E461B-59F6-44CB-9F7A-ABA5F4134282}" destId="{0AD8F764-5E6B-413D-B2D5-7019AF39739B}" srcOrd="0" destOrd="0" presId="urn:microsoft.com/office/officeart/2005/8/layout/chevron1"/>
    <dgm:cxn modelId="{2106DD1F-8D5D-448E-9ECF-524AA3C91969}" srcId="{AA4E461B-59F6-44CB-9F7A-ABA5F4134282}" destId="{4DC4B267-D1BC-4450-BFDE-B6275B0A5C67}" srcOrd="2" destOrd="0" parTransId="{47D6A801-AD8B-49C5-AC46-A5DAD6380907}" sibTransId="{51A0C220-8C17-443C-9A13-28DCDB26FB13}"/>
    <dgm:cxn modelId="{74E395E6-5569-4D81-9BBB-6A6356C6CF91}" srcId="{AA4E461B-59F6-44CB-9F7A-ABA5F4134282}" destId="{C5C497DB-AFE2-4B7B-8C79-F2C17DD2EE06}" srcOrd="1" destOrd="0" parTransId="{C8D2AFB7-1A25-4704-BF48-20A1414B4913}" sibTransId="{502006A9-A119-4664-9A7E-EAC4CA3FE7A9}"/>
    <dgm:cxn modelId="{4A163C3F-6F19-4F62-AF1F-637303B278FF}" type="presOf" srcId="{EF7D4414-834B-43E4-8675-428A591C3768}" destId="{17304405-7B9D-476C-B42B-9247F77DFE97}" srcOrd="0" destOrd="0" presId="urn:microsoft.com/office/officeart/2005/8/layout/chevron1"/>
    <dgm:cxn modelId="{85D4433A-AB78-4E9F-BBE2-94CB5B410A65}" type="presParOf" srcId="{0AD8F764-5E6B-413D-B2D5-7019AF39739B}" destId="{13F32765-196F-4010-A802-8E55289B65D2}" srcOrd="0" destOrd="0" presId="urn:microsoft.com/office/officeart/2005/8/layout/chevron1"/>
    <dgm:cxn modelId="{851E08F3-476F-4AF8-B088-C38744C7AF5F}" type="presParOf" srcId="{13F32765-196F-4010-A802-8E55289B65D2}" destId="{0E572563-D0A1-47C3-8405-9CA36FC98D03}" srcOrd="0" destOrd="0" presId="urn:microsoft.com/office/officeart/2005/8/layout/chevron1"/>
    <dgm:cxn modelId="{B668522A-E3FD-48AA-9519-2CF70BFE6C97}" type="presParOf" srcId="{13F32765-196F-4010-A802-8E55289B65D2}" destId="{7464DB4D-DC22-4E7E-BFD5-EF83AE5DC791}" srcOrd="1" destOrd="0" presId="urn:microsoft.com/office/officeart/2005/8/layout/chevron1"/>
    <dgm:cxn modelId="{31B55EE2-B406-4249-B854-978ED02E283E}" type="presParOf" srcId="{0AD8F764-5E6B-413D-B2D5-7019AF39739B}" destId="{8089E6E8-EC91-4FCC-8483-541EE67721E6}" srcOrd="1" destOrd="0" presId="urn:microsoft.com/office/officeart/2005/8/layout/chevron1"/>
    <dgm:cxn modelId="{8EDD0314-57FE-4DB3-BF69-3E232D00D259}" type="presParOf" srcId="{0AD8F764-5E6B-413D-B2D5-7019AF39739B}" destId="{CE9F2D6C-39D5-4A9C-8401-AE80B4BF8999}" srcOrd="2" destOrd="0" presId="urn:microsoft.com/office/officeart/2005/8/layout/chevron1"/>
    <dgm:cxn modelId="{9625613A-210D-4009-827B-4F4F80DF00F9}" type="presParOf" srcId="{CE9F2D6C-39D5-4A9C-8401-AE80B4BF8999}" destId="{AB0B82EE-CCBB-44A6-9EB1-55C081128C1E}" srcOrd="0" destOrd="0" presId="urn:microsoft.com/office/officeart/2005/8/layout/chevron1"/>
    <dgm:cxn modelId="{F561C1D0-AF6E-4918-AFA6-43C0F2A8F1CE}" type="presParOf" srcId="{CE9F2D6C-39D5-4A9C-8401-AE80B4BF8999}" destId="{A37BCFA5-9F4F-43AD-BDF6-8996B7DE69A9}" srcOrd="1" destOrd="0" presId="urn:microsoft.com/office/officeart/2005/8/layout/chevron1"/>
    <dgm:cxn modelId="{FBDBFC7C-7837-46C0-9F2F-D5C6CE05FD06}" type="presParOf" srcId="{0AD8F764-5E6B-413D-B2D5-7019AF39739B}" destId="{C2A60FDF-62EA-4507-9320-28A739A9EA9C}" srcOrd="3" destOrd="0" presId="urn:microsoft.com/office/officeart/2005/8/layout/chevron1"/>
    <dgm:cxn modelId="{94F365B7-F2AD-440A-9C28-53B57100C161}" type="presParOf" srcId="{0AD8F764-5E6B-413D-B2D5-7019AF39739B}" destId="{A48073E6-2C17-40CD-A6C3-6C6A75BBED41}" srcOrd="4" destOrd="0" presId="urn:microsoft.com/office/officeart/2005/8/layout/chevron1"/>
    <dgm:cxn modelId="{A7CB6D64-6662-4D85-8F86-37982759A2A0}" type="presParOf" srcId="{A48073E6-2C17-40CD-A6C3-6C6A75BBED41}" destId="{C0A91416-035E-472D-9B64-6C8A5A358CE1}" srcOrd="0" destOrd="0" presId="urn:microsoft.com/office/officeart/2005/8/layout/chevron1"/>
    <dgm:cxn modelId="{6B901950-CD4A-4B14-928A-8D91255EA550}" type="presParOf" srcId="{A48073E6-2C17-40CD-A6C3-6C6A75BBED41}" destId="{C40D43DF-AC87-4B19-8029-94CC0F8DA15E}" srcOrd="1" destOrd="0" presId="urn:microsoft.com/office/officeart/2005/8/layout/chevron1"/>
    <dgm:cxn modelId="{4E898DF5-3C8C-43DD-8C24-041C387639BC}" type="presParOf" srcId="{0AD8F764-5E6B-413D-B2D5-7019AF39739B}" destId="{F39E4DBE-B6EC-489D-A4B3-9B4DE8BF6B19}" srcOrd="5" destOrd="0" presId="urn:microsoft.com/office/officeart/2005/8/layout/chevron1"/>
    <dgm:cxn modelId="{BBAE72D3-26E1-40ED-9685-980B34869863}" type="presParOf" srcId="{0AD8F764-5E6B-413D-B2D5-7019AF39739B}" destId="{9E6DE1AD-33F5-4E32-962C-FEC7C0BC039D}" srcOrd="6" destOrd="0" presId="urn:microsoft.com/office/officeart/2005/8/layout/chevron1"/>
    <dgm:cxn modelId="{CEAC7FB3-BE1B-4A4C-AC44-E6925EAD2D9E}" type="presParOf" srcId="{9E6DE1AD-33F5-4E32-962C-FEC7C0BC039D}" destId="{FD501052-3541-428D-9094-5C03768B94CC}" srcOrd="0" destOrd="0" presId="urn:microsoft.com/office/officeart/2005/8/layout/chevron1"/>
    <dgm:cxn modelId="{FE24A921-A640-4598-A847-D5E2BE50809D}" type="presParOf" srcId="{9E6DE1AD-33F5-4E32-962C-FEC7C0BC039D}" destId="{17304405-7B9D-476C-B42B-9247F77DFE97}"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4E461B-59F6-44CB-9F7A-ABA5F4134282}" type="doc">
      <dgm:prSet loTypeId="urn:microsoft.com/office/officeart/2005/8/layout/chevron1" loCatId="process" qsTypeId="urn:microsoft.com/office/officeart/2005/8/quickstyle/simple1" qsCatId="simple" csTypeId="urn:microsoft.com/office/officeart/2005/8/colors/colorful4" csCatId="colorful" phldr="1"/>
      <dgm:spPr/>
      <dgm:t>
        <a:bodyPr/>
        <a:lstStyle/>
        <a:p>
          <a:endParaRPr lang="en-US"/>
        </a:p>
      </dgm:t>
    </dgm:pt>
    <dgm:pt modelId="{E2FB0C46-E778-4CB8-A634-E76670001993}">
      <dgm:prSet phldrT="[Text]" custT="1"/>
      <dgm:spPr/>
      <dgm:t>
        <a:bodyPr/>
        <a:lstStyle/>
        <a:p>
          <a:r>
            <a:rPr lang="en-US" sz="2400" b="0" dirty="0" smtClean="0">
              <a:latin typeface="Calibri" panose="020F0502020204030204" pitchFamily="34" charset="0"/>
              <a:cs typeface="Calibri" panose="020F0502020204030204" pitchFamily="34" charset="0"/>
            </a:rPr>
            <a:t>Cluster 1</a:t>
          </a:r>
          <a:endParaRPr lang="en-US" sz="2400" b="0" dirty="0">
            <a:latin typeface="Calibri" panose="020F0502020204030204" pitchFamily="34" charset="0"/>
            <a:cs typeface="Calibri" panose="020F0502020204030204" pitchFamily="34" charset="0"/>
          </a:endParaRPr>
        </a:p>
      </dgm:t>
    </dgm:pt>
    <dgm:pt modelId="{E861B1AB-D80D-46CF-B79D-CBA8464E9C55}" type="parTrans" cxnId="{C4CD5521-4C32-477B-94FA-8C648AA70B4C}">
      <dgm:prSet/>
      <dgm:spPr/>
      <dgm:t>
        <a:bodyPr/>
        <a:lstStyle/>
        <a:p>
          <a:endParaRPr lang="en-US"/>
        </a:p>
      </dgm:t>
    </dgm:pt>
    <dgm:pt modelId="{C283FD3D-E3DA-4728-AFD7-DF5FB7716C92}" type="sibTrans" cxnId="{C4CD5521-4C32-477B-94FA-8C648AA70B4C}">
      <dgm:prSet/>
      <dgm:spPr/>
      <dgm:t>
        <a:bodyPr/>
        <a:lstStyle/>
        <a:p>
          <a:endParaRPr lang="en-US"/>
        </a:p>
      </dgm:t>
    </dgm:pt>
    <dgm:pt modelId="{C5C497DB-AFE2-4B7B-8C79-F2C17DD2EE06}">
      <dgm:prSet phldrT="[Text]" custT="1"/>
      <dgm:spPr/>
      <dgm:t>
        <a:bodyPr/>
        <a:lstStyle/>
        <a:p>
          <a:r>
            <a:rPr lang="en-US" sz="2400" dirty="0" smtClean="0">
              <a:latin typeface="Calibri" panose="020F0502020204030204" pitchFamily="34" charset="0"/>
              <a:cs typeface="Calibri" panose="020F0502020204030204" pitchFamily="34" charset="0"/>
            </a:rPr>
            <a:t>Cluster 2</a:t>
          </a:r>
          <a:endParaRPr lang="en-US" sz="2400" dirty="0">
            <a:latin typeface="Calibri" panose="020F0502020204030204" pitchFamily="34" charset="0"/>
            <a:cs typeface="Calibri" panose="020F0502020204030204" pitchFamily="34" charset="0"/>
          </a:endParaRPr>
        </a:p>
      </dgm:t>
    </dgm:pt>
    <dgm:pt modelId="{C8D2AFB7-1A25-4704-BF48-20A1414B4913}" type="parTrans" cxnId="{74E395E6-5569-4D81-9BBB-6A6356C6CF91}">
      <dgm:prSet/>
      <dgm:spPr/>
      <dgm:t>
        <a:bodyPr/>
        <a:lstStyle/>
        <a:p>
          <a:endParaRPr lang="en-US"/>
        </a:p>
      </dgm:t>
    </dgm:pt>
    <dgm:pt modelId="{502006A9-A119-4664-9A7E-EAC4CA3FE7A9}" type="sibTrans" cxnId="{74E395E6-5569-4D81-9BBB-6A6356C6CF91}">
      <dgm:prSet/>
      <dgm:spPr/>
      <dgm:t>
        <a:bodyPr/>
        <a:lstStyle/>
        <a:p>
          <a:endParaRPr lang="en-US"/>
        </a:p>
      </dgm:t>
    </dgm:pt>
    <dgm:pt modelId="{AC39F77D-52B4-4717-9268-7D478A1EF09D}">
      <dgm:prSet phldrT="[Text]" custT="1"/>
      <dgm:spPr/>
      <dgm:t>
        <a:bodyPr/>
        <a:lstStyle/>
        <a:p>
          <a:r>
            <a:rPr lang="en-US" sz="2400" b="0" dirty="0" smtClean="0">
              <a:latin typeface="Calibri" panose="020F0502020204030204" pitchFamily="34" charset="0"/>
            </a:rPr>
            <a:t>What do we want to know about our garbage? </a:t>
          </a:r>
          <a:r>
            <a:rPr lang="en-US" sz="2400" dirty="0" smtClean="0">
              <a:solidFill>
                <a:srgbClr val="FF6600"/>
              </a:solidFill>
              <a:latin typeface="Calibri" panose="020F0502020204030204" pitchFamily="34" charset="0"/>
            </a:rPr>
            <a:t>(phenomenon and driving question of the unit)</a:t>
          </a:r>
          <a:endParaRPr lang="en-US" sz="2400" dirty="0">
            <a:solidFill>
              <a:srgbClr val="FF6600"/>
            </a:solidFill>
          </a:endParaRPr>
        </a:p>
      </dgm:t>
    </dgm:pt>
    <dgm:pt modelId="{6BE9E5EF-6E95-4A32-96C0-37831AD6D9BE}" type="parTrans" cxnId="{E7C44224-9AF0-47F5-89F2-809B4210EDA8}">
      <dgm:prSet/>
      <dgm:spPr/>
      <dgm:t>
        <a:bodyPr/>
        <a:lstStyle/>
        <a:p>
          <a:endParaRPr lang="en-US"/>
        </a:p>
      </dgm:t>
    </dgm:pt>
    <dgm:pt modelId="{64E50F4A-333E-4E0D-ACEC-BFDA913BF388}" type="sibTrans" cxnId="{E7C44224-9AF0-47F5-89F2-809B4210EDA8}">
      <dgm:prSet/>
      <dgm:spPr/>
      <dgm:t>
        <a:bodyPr/>
        <a:lstStyle/>
        <a:p>
          <a:endParaRPr lang="en-US"/>
        </a:p>
      </dgm:t>
    </dgm:pt>
    <dgm:pt modelId="{4DC4B267-D1BC-4450-BFDE-B6275B0A5C67}">
      <dgm:prSet phldrT="[Text]" custT="1"/>
      <dgm:spPr/>
      <dgm:t>
        <a:bodyPr/>
        <a:lstStyle/>
        <a:p>
          <a:r>
            <a:rPr lang="en-US" sz="2400" dirty="0" smtClean="0">
              <a:latin typeface="Calibri" panose="020F0502020204030204" pitchFamily="34" charset="0"/>
              <a:cs typeface="Calibri" panose="020F0502020204030204" pitchFamily="34" charset="0"/>
            </a:rPr>
            <a:t>Cluster 3</a:t>
          </a:r>
          <a:endParaRPr lang="en-US" sz="2400" dirty="0">
            <a:latin typeface="Calibri" panose="020F0502020204030204" pitchFamily="34" charset="0"/>
            <a:cs typeface="Calibri" panose="020F0502020204030204" pitchFamily="34" charset="0"/>
          </a:endParaRPr>
        </a:p>
      </dgm:t>
    </dgm:pt>
    <dgm:pt modelId="{47D6A801-AD8B-49C5-AC46-A5DAD6380907}" type="parTrans" cxnId="{2106DD1F-8D5D-448E-9ECF-524AA3C91969}">
      <dgm:prSet/>
      <dgm:spPr/>
      <dgm:t>
        <a:bodyPr/>
        <a:lstStyle/>
        <a:p>
          <a:endParaRPr lang="en-US"/>
        </a:p>
      </dgm:t>
    </dgm:pt>
    <dgm:pt modelId="{51A0C220-8C17-443C-9A13-28DCDB26FB13}" type="sibTrans" cxnId="{2106DD1F-8D5D-448E-9ECF-524AA3C91969}">
      <dgm:prSet/>
      <dgm:spPr/>
      <dgm:t>
        <a:bodyPr/>
        <a:lstStyle/>
        <a:p>
          <a:endParaRPr lang="en-US"/>
        </a:p>
      </dgm:t>
    </dgm:pt>
    <dgm:pt modelId="{A696834C-75A0-4B14-9C96-085CA22025EF}">
      <dgm:prSet phldrT="[Text]" custT="1"/>
      <dgm:spPr/>
      <dgm:t>
        <a:bodyPr/>
        <a:lstStyle/>
        <a:p>
          <a:r>
            <a:rPr lang="en-US" sz="2400" dirty="0" smtClean="0">
              <a:latin typeface="Calibri" panose="020F0502020204030204" pitchFamily="34" charset="0"/>
              <a:cs typeface="Calibri" panose="020F0502020204030204" pitchFamily="34" charset="0"/>
            </a:rPr>
            <a:t>Cluster 4</a:t>
          </a:r>
          <a:endParaRPr lang="en-US" sz="2400" dirty="0">
            <a:latin typeface="Calibri" panose="020F0502020204030204" pitchFamily="34" charset="0"/>
            <a:cs typeface="Calibri" panose="020F0502020204030204" pitchFamily="34" charset="0"/>
          </a:endParaRPr>
        </a:p>
      </dgm:t>
    </dgm:pt>
    <dgm:pt modelId="{CA9FC4F6-622A-42C0-BDAF-C55E385D2CB0}" type="parTrans" cxnId="{F6CDAE96-CB24-4ECF-8D51-90591BE2B781}">
      <dgm:prSet/>
      <dgm:spPr/>
      <dgm:t>
        <a:bodyPr/>
        <a:lstStyle/>
        <a:p>
          <a:endParaRPr lang="en-US"/>
        </a:p>
      </dgm:t>
    </dgm:pt>
    <dgm:pt modelId="{F64E47A4-B0EE-4512-9AAD-5C55B03770DD}" type="sibTrans" cxnId="{F6CDAE96-CB24-4ECF-8D51-90591BE2B781}">
      <dgm:prSet/>
      <dgm:spPr/>
      <dgm:t>
        <a:bodyPr/>
        <a:lstStyle/>
        <a:p>
          <a:endParaRPr lang="en-US"/>
        </a:p>
      </dgm:t>
    </dgm:pt>
    <dgm:pt modelId="{E64777C5-EFAB-466A-BE7C-B38098A27E39}">
      <dgm:prSet phldrT="[Text]" custT="1"/>
      <dgm:spPr/>
      <dgm:t>
        <a:bodyPr/>
        <a:lstStyle/>
        <a:p>
          <a:r>
            <a:rPr lang="en-US" sz="2400" b="0" dirty="0" smtClean="0">
              <a:latin typeface="Calibri" panose="020F0502020204030204" pitchFamily="34" charset="0"/>
            </a:rPr>
            <a:t>What happens to materials of garbage? </a:t>
          </a:r>
          <a:r>
            <a:rPr lang="en-US" sz="2400" dirty="0" smtClean="0">
              <a:solidFill>
                <a:srgbClr val="FF6600"/>
              </a:solidFill>
              <a:latin typeface="Calibri" panose="020F0502020204030204" pitchFamily="34" charset="0"/>
            </a:rPr>
            <a:t>(properties of matter</a:t>
          </a:r>
          <a:r>
            <a:rPr lang="en-US" sz="2200" dirty="0" smtClean="0">
              <a:solidFill>
                <a:srgbClr val="FF6600"/>
              </a:solidFill>
              <a:latin typeface="Calibri" panose="020F0502020204030204" pitchFamily="34" charset="0"/>
            </a:rPr>
            <a:t>)</a:t>
          </a:r>
          <a:endParaRPr lang="en-US" sz="2200" dirty="0">
            <a:solidFill>
              <a:srgbClr val="FF6600"/>
            </a:solidFill>
          </a:endParaRPr>
        </a:p>
      </dgm:t>
    </dgm:pt>
    <dgm:pt modelId="{75E441C0-D4C9-4DE6-AD71-2AE875763856}" type="parTrans" cxnId="{493E0FA7-2B93-42C5-BA5E-1DB02C76C703}">
      <dgm:prSet/>
      <dgm:spPr/>
      <dgm:t>
        <a:bodyPr/>
        <a:lstStyle/>
        <a:p>
          <a:endParaRPr lang="en-US"/>
        </a:p>
      </dgm:t>
    </dgm:pt>
    <dgm:pt modelId="{F2CB1582-E4C0-4A6F-A274-3BC568700E97}" type="sibTrans" cxnId="{493E0FA7-2B93-42C5-BA5E-1DB02C76C703}">
      <dgm:prSet/>
      <dgm:spPr/>
      <dgm:t>
        <a:bodyPr/>
        <a:lstStyle/>
        <a:p>
          <a:endParaRPr lang="en-US"/>
        </a:p>
      </dgm:t>
    </dgm:pt>
    <dgm:pt modelId="{55FC5B81-22D2-4D8E-BFAC-00836A42BBD4}">
      <dgm:prSet phldrT="[Text]" custT="1"/>
      <dgm:spPr/>
      <dgm:t>
        <a:bodyPr/>
        <a:lstStyle/>
        <a:p>
          <a:r>
            <a:rPr lang="en-US" sz="2400" b="0" dirty="0" smtClean="0">
              <a:latin typeface="Calibri" panose="020F0502020204030204" pitchFamily="34" charset="0"/>
            </a:rPr>
            <a:t>How do we smell garbage? </a:t>
          </a:r>
          <a:r>
            <a:rPr lang="en-US" sz="2400" dirty="0" smtClean="0">
              <a:solidFill>
                <a:srgbClr val="FF6600"/>
              </a:solidFill>
              <a:latin typeface="Calibri" panose="020F0502020204030204" pitchFamily="34" charset="0"/>
            </a:rPr>
            <a:t>(particle nature of matter)</a:t>
          </a:r>
          <a:endParaRPr lang="en-US" sz="2400" dirty="0">
            <a:solidFill>
              <a:srgbClr val="FF6600"/>
            </a:solidFill>
          </a:endParaRPr>
        </a:p>
      </dgm:t>
    </dgm:pt>
    <dgm:pt modelId="{34502C76-0D0A-4957-9FBA-F8B35882C147}" type="parTrans" cxnId="{23D78FC5-3F1F-4761-8BCE-B6D29508A854}">
      <dgm:prSet/>
      <dgm:spPr/>
      <dgm:t>
        <a:bodyPr/>
        <a:lstStyle/>
        <a:p>
          <a:endParaRPr lang="en-US"/>
        </a:p>
      </dgm:t>
    </dgm:pt>
    <dgm:pt modelId="{2B58CB4D-BC83-41EC-A570-0113C8B75D49}" type="sibTrans" cxnId="{23D78FC5-3F1F-4761-8BCE-B6D29508A854}">
      <dgm:prSet/>
      <dgm:spPr/>
      <dgm:t>
        <a:bodyPr/>
        <a:lstStyle/>
        <a:p>
          <a:endParaRPr lang="en-US"/>
        </a:p>
      </dgm:t>
    </dgm:pt>
    <dgm:pt modelId="{EF7D4414-834B-43E4-8675-428A591C3768}">
      <dgm:prSet phldrT="[Text]" custT="1"/>
      <dgm:spPr/>
      <dgm:t>
        <a:bodyPr/>
        <a:lstStyle/>
        <a:p>
          <a:r>
            <a:rPr lang="en-US" sz="2400" b="0" dirty="0" smtClean="0">
              <a:latin typeface="Calibri" panose="020F0502020204030204" pitchFamily="34" charset="0"/>
            </a:rPr>
            <a:t>What causes changes in materials of garbage? </a:t>
          </a:r>
          <a:r>
            <a:rPr lang="en-US" sz="2400" dirty="0" smtClean="0">
              <a:solidFill>
                <a:srgbClr val="FF6600"/>
              </a:solidFill>
              <a:latin typeface="Calibri" panose="020F0502020204030204" pitchFamily="34" charset="0"/>
            </a:rPr>
            <a:t>(chemical reactions, conservation of matter)</a:t>
          </a:r>
          <a:endParaRPr lang="en-US" sz="2400" dirty="0">
            <a:solidFill>
              <a:srgbClr val="FF6600"/>
            </a:solidFill>
          </a:endParaRPr>
        </a:p>
      </dgm:t>
    </dgm:pt>
    <dgm:pt modelId="{37074DA0-DDFD-4975-B4DD-2BD2D39B9072}" type="parTrans" cxnId="{9C801C4D-8FD0-4F82-ACBF-8DEE769FB096}">
      <dgm:prSet/>
      <dgm:spPr/>
      <dgm:t>
        <a:bodyPr/>
        <a:lstStyle/>
        <a:p>
          <a:endParaRPr lang="en-US"/>
        </a:p>
      </dgm:t>
    </dgm:pt>
    <dgm:pt modelId="{F0A87ED8-538B-4132-B84B-878E66111943}" type="sibTrans" cxnId="{9C801C4D-8FD0-4F82-ACBF-8DEE769FB096}">
      <dgm:prSet/>
      <dgm:spPr/>
      <dgm:t>
        <a:bodyPr/>
        <a:lstStyle/>
        <a:p>
          <a:endParaRPr lang="en-US"/>
        </a:p>
      </dgm:t>
    </dgm:pt>
    <dgm:pt modelId="{0AD8F764-5E6B-413D-B2D5-7019AF39739B}" type="pres">
      <dgm:prSet presAssocID="{AA4E461B-59F6-44CB-9F7A-ABA5F4134282}" presName="Name0" presStyleCnt="0">
        <dgm:presLayoutVars>
          <dgm:dir/>
          <dgm:animLvl val="lvl"/>
          <dgm:resizeHandles val="exact"/>
        </dgm:presLayoutVars>
      </dgm:prSet>
      <dgm:spPr/>
      <dgm:t>
        <a:bodyPr/>
        <a:lstStyle/>
        <a:p>
          <a:endParaRPr lang="en-US"/>
        </a:p>
      </dgm:t>
    </dgm:pt>
    <dgm:pt modelId="{13F32765-196F-4010-A802-8E55289B65D2}" type="pres">
      <dgm:prSet presAssocID="{E2FB0C46-E778-4CB8-A634-E76670001993}" presName="composite" presStyleCnt="0"/>
      <dgm:spPr/>
    </dgm:pt>
    <dgm:pt modelId="{0E572563-D0A1-47C3-8405-9CA36FC98D03}" type="pres">
      <dgm:prSet presAssocID="{E2FB0C46-E778-4CB8-A634-E76670001993}" presName="parTx" presStyleLbl="node1" presStyleIdx="0" presStyleCnt="4">
        <dgm:presLayoutVars>
          <dgm:chMax val="0"/>
          <dgm:chPref val="0"/>
          <dgm:bulletEnabled val="1"/>
        </dgm:presLayoutVars>
      </dgm:prSet>
      <dgm:spPr/>
      <dgm:t>
        <a:bodyPr/>
        <a:lstStyle/>
        <a:p>
          <a:endParaRPr lang="en-US"/>
        </a:p>
      </dgm:t>
    </dgm:pt>
    <dgm:pt modelId="{7464DB4D-DC22-4E7E-BFD5-EF83AE5DC791}" type="pres">
      <dgm:prSet presAssocID="{E2FB0C46-E778-4CB8-A634-E76670001993}" presName="desTx" presStyleLbl="revTx" presStyleIdx="0" presStyleCnt="4" custScaleX="114436">
        <dgm:presLayoutVars>
          <dgm:bulletEnabled val="1"/>
        </dgm:presLayoutVars>
      </dgm:prSet>
      <dgm:spPr/>
      <dgm:t>
        <a:bodyPr/>
        <a:lstStyle/>
        <a:p>
          <a:endParaRPr lang="en-US"/>
        </a:p>
      </dgm:t>
    </dgm:pt>
    <dgm:pt modelId="{8089E6E8-EC91-4FCC-8483-541EE67721E6}" type="pres">
      <dgm:prSet presAssocID="{C283FD3D-E3DA-4728-AFD7-DF5FB7716C92}" presName="space" presStyleCnt="0"/>
      <dgm:spPr/>
    </dgm:pt>
    <dgm:pt modelId="{CE9F2D6C-39D5-4A9C-8401-AE80B4BF8999}" type="pres">
      <dgm:prSet presAssocID="{C5C497DB-AFE2-4B7B-8C79-F2C17DD2EE06}" presName="composite" presStyleCnt="0"/>
      <dgm:spPr/>
    </dgm:pt>
    <dgm:pt modelId="{AB0B82EE-CCBB-44A6-9EB1-55C081128C1E}" type="pres">
      <dgm:prSet presAssocID="{C5C497DB-AFE2-4B7B-8C79-F2C17DD2EE06}" presName="parTx" presStyleLbl="node1" presStyleIdx="1" presStyleCnt="4">
        <dgm:presLayoutVars>
          <dgm:chMax val="0"/>
          <dgm:chPref val="0"/>
          <dgm:bulletEnabled val="1"/>
        </dgm:presLayoutVars>
      </dgm:prSet>
      <dgm:spPr/>
      <dgm:t>
        <a:bodyPr/>
        <a:lstStyle/>
        <a:p>
          <a:endParaRPr lang="en-US"/>
        </a:p>
      </dgm:t>
    </dgm:pt>
    <dgm:pt modelId="{A37BCFA5-9F4F-43AD-BDF6-8996B7DE69A9}" type="pres">
      <dgm:prSet presAssocID="{C5C497DB-AFE2-4B7B-8C79-F2C17DD2EE06}" presName="desTx" presStyleLbl="revTx" presStyleIdx="1" presStyleCnt="4">
        <dgm:presLayoutVars>
          <dgm:bulletEnabled val="1"/>
        </dgm:presLayoutVars>
      </dgm:prSet>
      <dgm:spPr/>
      <dgm:t>
        <a:bodyPr/>
        <a:lstStyle/>
        <a:p>
          <a:endParaRPr lang="en-US"/>
        </a:p>
      </dgm:t>
    </dgm:pt>
    <dgm:pt modelId="{C2A60FDF-62EA-4507-9320-28A739A9EA9C}" type="pres">
      <dgm:prSet presAssocID="{502006A9-A119-4664-9A7E-EAC4CA3FE7A9}" presName="space" presStyleCnt="0"/>
      <dgm:spPr/>
    </dgm:pt>
    <dgm:pt modelId="{A48073E6-2C17-40CD-A6C3-6C6A75BBED41}" type="pres">
      <dgm:prSet presAssocID="{4DC4B267-D1BC-4450-BFDE-B6275B0A5C67}" presName="composite" presStyleCnt="0"/>
      <dgm:spPr/>
    </dgm:pt>
    <dgm:pt modelId="{C0A91416-035E-472D-9B64-6C8A5A358CE1}" type="pres">
      <dgm:prSet presAssocID="{4DC4B267-D1BC-4450-BFDE-B6275B0A5C67}" presName="parTx" presStyleLbl="node1" presStyleIdx="2" presStyleCnt="4">
        <dgm:presLayoutVars>
          <dgm:chMax val="0"/>
          <dgm:chPref val="0"/>
          <dgm:bulletEnabled val="1"/>
        </dgm:presLayoutVars>
      </dgm:prSet>
      <dgm:spPr/>
      <dgm:t>
        <a:bodyPr/>
        <a:lstStyle/>
        <a:p>
          <a:endParaRPr lang="en-US"/>
        </a:p>
      </dgm:t>
    </dgm:pt>
    <dgm:pt modelId="{C40D43DF-AC87-4B19-8029-94CC0F8DA15E}" type="pres">
      <dgm:prSet presAssocID="{4DC4B267-D1BC-4450-BFDE-B6275B0A5C67}" presName="desTx" presStyleLbl="revTx" presStyleIdx="2" presStyleCnt="4">
        <dgm:presLayoutVars>
          <dgm:bulletEnabled val="1"/>
        </dgm:presLayoutVars>
      </dgm:prSet>
      <dgm:spPr/>
      <dgm:t>
        <a:bodyPr/>
        <a:lstStyle/>
        <a:p>
          <a:endParaRPr lang="en-US"/>
        </a:p>
      </dgm:t>
    </dgm:pt>
    <dgm:pt modelId="{F39E4DBE-B6EC-489D-A4B3-9B4DE8BF6B19}" type="pres">
      <dgm:prSet presAssocID="{51A0C220-8C17-443C-9A13-28DCDB26FB13}" presName="space" presStyleCnt="0"/>
      <dgm:spPr/>
    </dgm:pt>
    <dgm:pt modelId="{9E6DE1AD-33F5-4E32-962C-FEC7C0BC039D}" type="pres">
      <dgm:prSet presAssocID="{A696834C-75A0-4B14-9C96-085CA22025EF}" presName="composite" presStyleCnt="0"/>
      <dgm:spPr/>
    </dgm:pt>
    <dgm:pt modelId="{FD501052-3541-428D-9094-5C03768B94CC}" type="pres">
      <dgm:prSet presAssocID="{A696834C-75A0-4B14-9C96-085CA22025EF}" presName="parTx" presStyleLbl="node1" presStyleIdx="3" presStyleCnt="4">
        <dgm:presLayoutVars>
          <dgm:chMax val="0"/>
          <dgm:chPref val="0"/>
          <dgm:bulletEnabled val="1"/>
        </dgm:presLayoutVars>
      </dgm:prSet>
      <dgm:spPr/>
      <dgm:t>
        <a:bodyPr/>
        <a:lstStyle/>
        <a:p>
          <a:endParaRPr lang="en-US"/>
        </a:p>
      </dgm:t>
    </dgm:pt>
    <dgm:pt modelId="{17304405-7B9D-476C-B42B-9247F77DFE97}" type="pres">
      <dgm:prSet presAssocID="{A696834C-75A0-4B14-9C96-085CA22025EF}" presName="desTx" presStyleLbl="revTx" presStyleIdx="3" presStyleCnt="4" custScaleX="105240" custLinFactNeighborX="8099">
        <dgm:presLayoutVars>
          <dgm:bulletEnabled val="1"/>
        </dgm:presLayoutVars>
      </dgm:prSet>
      <dgm:spPr/>
      <dgm:t>
        <a:bodyPr/>
        <a:lstStyle/>
        <a:p>
          <a:endParaRPr lang="en-US"/>
        </a:p>
      </dgm:t>
    </dgm:pt>
  </dgm:ptLst>
  <dgm:cxnLst>
    <dgm:cxn modelId="{E7C44224-9AF0-47F5-89F2-809B4210EDA8}" srcId="{E2FB0C46-E778-4CB8-A634-E76670001993}" destId="{AC39F77D-52B4-4717-9268-7D478A1EF09D}" srcOrd="0" destOrd="0" parTransId="{6BE9E5EF-6E95-4A32-96C0-37831AD6D9BE}" sibTransId="{64E50F4A-333E-4E0D-ACEC-BFDA913BF388}"/>
    <dgm:cxn modelId="{B108F8AE-BE1A-417B-B35B-BCE42E5FD0DA}" type="presOf" srcId="{AA4E461B-59F6-44CB-9F7A-ABA5F4134282}" destId="{0AD8F764-5E6B-413D-B2D5-7019AF39739B}" srcOrd="0" destOrd="0" presId="urn:microsoft.com/office/officeart/2005/8/layout/chevron1"/>
    <dgm:cxn modelId="{9C801C4D-8FD0-4F82-ACBF-8DEE769FB096}" srcId="{A696834C-75A0-4B14-9C96-085CA22025EF}" destId="{EF7D4414-834B-43E4-8675-428A591C3768}" srcOrd="0" destOrd="0" parTransId="{37074DA0-DDFD-4975-B4DD-2BD2D39B9072}" sibTransId="{F0A87ED8-538B-4132-B84B-878E66111943}"/>
    <dgm:cxn modelId="{493E0FA7-2B93-42C5-BA5E-1DB02C76C703}" srcId="{C5C497DB-AFE2-4B7B-8C79-F2C17DD2EE06}" destId="{E64777C5-EFAB-466A-BE7C-B38098A27E39}" srcOrd="0" destOrd="0" parTransId="{75E441C0-D4C9-4DE6-AD71-2AE875763856}" sibTransId="{F2CB1582-E4C0-4A6F-A274-3BC568700E97}"/>
    <dgm:cxn modelId="{C4CD5521-4C32-477B-94FA-8C648AA70B4C}" srcId="{AA4E461B-59F6-44CB-9F7A-ABA5F4134282}" destId="{E2FB0C46-E778-4CB8-A634-E76670001993}" srcOrd="0" destOrd="0" parTransId="{E861B1AB-D80D-46CF-B79D-CBA8464E9C55}" sibTransId="{C283FD3D-E3DA-4728-AFD7-DF5FB7716C92}"/>
    <dgm:cxn modelId="{23D78FC5-3F1F-4761-8BCE-B6D29508A854}" srcId="{4DC4B267-D1BC-4450-BFDE-B6275B0A5C67}" destId="{55FC5B81-22D2-4D8E-BFAC-00836A42BBD4}" srcOrd="0" destOrd="0" parTransId="{34502C76-0D0A-4957-9FBA-F8B35882C147}" sibTransId="{2B58CB4D-BC83-41EC-A570-0113C8B75D49}"/>
    <dgm:cxn modelId="{A467F880-3DB6-4D18-9EE0-2F7441E986B8}" type="presOf" srcId="{55FC5B81-22D2-4D8E-BFAC-00836A42BBD4}" destId="{C40D43DF-AC87-4B19-8029-94CC0F8DA15E}" srcOrd="0" destOrd="0" presId="urn:microsoft.com/office/officeart/2005/8/layout/chevron1"/>
    <dgm:cxn modelId="{1495B5A3-56E0-4232-AD93-D5C13165BCE9}" type="presOf" srcId="{EF7D4414-834B-43E4-8675-428A591C3768}" destId="{17304405-7B9D-476C-B42B-9247F77DFE97}" srcOrd="0" destOrd="0" presId="urn:microsoft.com/office/officeart/2005/8/layout/chevron1"/>
    <dgm:cxn modelId="{032AAB36-F9B3-47BB-A452-959010980CCE}" type="presOf" srcId="{C5C497DB-AFE2-4B7B-8C79-F2C17DD2EE06}" destId="{AB0B82EE-CCBB-44A6-9EB1-55C081128C1E}" srcOrd="0" destOrd="0" presId="urn:microsoft.com/office/officeart/2005/8/layout/chevron1"/>
    <dgm:cxn modelId="{F54FC27D-FE6E-4028-9A49-BE31787F80CD}" type="presOf" srcId="{E2FB0C46-E778-4CB8-A634-E76670001993}" destId="{0E572563-D0A1-47C3-8405-9CA36FC98D03}" srcOrd="0" destOrd="0" presId="urn:microsoft.com/office/officeart/2005/8/layout/chevron1"/>
    <dgm:cxn modelId="{F6CDAE96-CB24-4ECF-8D51-90591BE2B781}" srcId="{AA4E461B-59F6-44CB-9F7A-ABA5F4134282}" destId="{A696834C-75A0-4B14-9C96-085CA22025EF}" srcOrd="3" destOrd="0" parTransId="{CA9FC4F6-622A-42C0-BDAF-C55E385D2CB0}" sibTransId="{F64E47A4-B0EE-4512-9AAD-5C55B03770DD}"/>
    <dgm:cxn modelId="{86903AAB-6B33-4C64-9DED-392524AEAA81}" type="presOf" srcId="{4DC4B267-D1BC-4450-BFDE-B6275B0A5C67}" destId="{C0A91416-035E-472D-9B64-6C8A5A358CE1}" srcOrd="0" destOrd="0" presId="urn:microsoft.com/office/officeart/2005/8/layout/chevron1"/>
    <dgm:cxn modelId="{91236EF0-FD1D-49AB-AFB7-C67C4AC5626D}" type="presOf" srcId="{A696834C-75A0-4B14-9C96-085CA22025EF}" destId="{FD501052-3541-428D-9094-5C03768B94CC}" srcOrd="0" destOrd="0" presId="urn:microsoft.com/office/officeart/2005/8/layout/chevron1"/>
    <dgm:cxn modelId="{2106DD1F-8D5D-448E-9ECF-524AA3C91969}" srcId="{AA4E461B-59F6-44CB-9F7A-ABA5F4134282}" destId="{4DC4B267-D1BC-4450-BFDE-B6275B0A5C67}" srcOrd="2" destOrd="0" parTransId="{47D6A801-AD8B-49C5-AC46-A5DAD6380907}" sibTransId="{51A0C220-8C17-443C-9A13-28DCDB26FB13}"/>
    <dgm:cxn modelId="{1903A528-FCA9-4412-A0D9-DC0103C3C3BE}" type="presOf" srcId="{AC39F77D-52B4-4717-9268-7D478A1EF09D}" destId="{7464DB4D-DC22-4E7E-BFD5-EF83AE5DC791}" srcOrd="0" destOrd="0" presId="urn:microsoft.com/office/officeart/2005/8/layout/chevron1"/>
    <dgm:cxn modelId="{04F51C88-BADF-4874-BC93-FB2286750CB1}" type="presOf" srcId="{E64777C5-EFAB-466A-BE7C-B38098A27E39}" destId="{A37BCFA5-9F4F-43AD-BDF6-8996B7DE69A9}" srcOrd="0" destOrd="0" presId="urn:microsoft.com/office/officeart/2005/8/layout/chevron1"/>
    <dgm:cxn modelId="{74E395E6-5569-4D81-9BBB-6A6356C6CF91}" srcId="{AA4E461B-59F6-44CB-9F7A-ABA5F4134282}" destId="{C5C497DB-AFE2-4B7B-8C79-F2C17DD2EE06}" srcOrd="1" destOrd="0" parTransId="{C8D2AFB7-1A25-4704-BF48-20A1414B4913}" sibTransId="{502006A9-A119-4664-9A7E-EAC4CA3FE7A9}"/>
    <dgm:cxn modelId="{4A24091E-EDBF-425A-9385-0A6C65E2CAA1}" type="presParOf" srcId="{0AD8F764-5E6B-413D-B2D5-7019AF39739B}" destId="{13F32765-196F-4010-A802-8E55289B65D2}" srcOrd="0" destOrd="0" presId="urn:microsoft.com/office/officeart/2005/8/layout/chevron1"/>
    <dgm:cxn modelId="{2FDAFC00-02DF-403A-AA23-655997046669}" type="presParOf" srcId="{13F32765-196F-4010-A802-8E55289B65D2}" destId="{0E572563-D0A1-47C3-8405-9CA36FC98D03}" srcOrd="0" destOrd="0" presId="urn:microsoft.com/office/officeart/2005/8/layout/chevron1"/>
    <dgm:cxn modelId="{001E3C2B-ABA1-4DF9-A23B-4E2EBD316486}" type="presParOf" srcId="{13F32765-196F-4010-A802-8E55289B65D2}" destId="{7464DB4D-DC22-4E7E-BFD5-EF83AE5DC791}" srcOrd="1" destOrd="0" presId="urn:microsoft.com/office/officeart/2005/8/layout/chevron1"/>
    <dgm:cxn modelId="{E43B08BB-5380-45AA-8707-04397DC38792}" type="presParOf" srcId="{0AD8F764-5E6B-413D-B2D5-7019AF39739B}" destId="{8089E6E8-EC91-4FCC-8483-541EE67721E6}" srcOrd="1" destOrd="0" presId="urn:microsoft.com/office/officeart/2005/8/layout/chevron1"/>
    <dgm:cxn modelId="{59741A64-4191-43A8-A07B-FEC69DBC34D2}" type="presParOf" srcId="{0AD8F764-5E6B-413D-B2D5-7019AF39739B}" destId="{CE9F2D6C-39D5-4A9C-8401-AE80B4BF8999}" srcOrd="2" destOrd="0" presId="urn:microsoft.com/office/officeart/2005/8/layout/chevron1"/>
    <dgm:cxn modelId="{3882CBAF-A8BC-404C-9EDA-A3AB5A840DE0}" type="presParOf" srcId="{CE9F2D6C-39D5-4A9C-8401-AE80B4BF8999}" destId="{AB0B82EE-CCBB-44A6-9EB1-55C081128C1E}" srcOrd="0" destOrd="0" presId="urn:microsoft.com/office/officeart/2005/8/layout/chevron1"/>
    <dgm:cxn modelId="{BFA0BE96-7B93-4D58-8587-F1ECB9D3E8DA}" type="presParOf" srcId="{CE9F2D6C-39D5-4A9C-8401-AE80B4BF8999}" destId="{A37BCFA5-9F4F-43AD-BDF6-8996B7DE69A9}" srcOrd="1" destOrd="0" presId="urn:microsoft.com/office/officeart/2005/8/layout/chevron1"/>
    <dgm:cxn modelId="{B67058CC-39E5-4A30-8A10-0E3A93083624}" type="presParOf" srcId="{0AD8F764-5E6B-413D-B2D5-7019AF39739B}" destId="{C2A60FDF-62EA-4507-9320-28A739A9EA9C}" srcOrd="3" destOrd="0" presId="urn:microsoft.com/office/officeart/2005/8/layout/chevron1"/>
    <dgm:cxn modelId="{896C478C-FC85-491A-AAF3-4EB1B4F0CC68}" type="presParOf" srcId="{0AD8F764-5E6B-413D-B2D5-7019AF39739B}" destId="{A48073E6-2C17-40CD-A6C3-6C6A75BBED41}" srcOrd="4" destOrd="0" presId="urn:microsoft.com/office/officeart/2005/8/layout/chevron1"/>
    <dgm:cxn modelId="{BE56C2A6-E543-492F-B344-7B443703804F}" type="presParOf" srcId="{A48073E6-2C17-40CD-A6C3-6C6A75BBED41}" destId="{C0A91416-035E-472D-9B64-6C8A5A358CE1}" srcOrd="0" destOrd="0" presId="urn:microsoft.com/office/officeart/2005/8/layout/chevron1"/>
    <dgm:cxn modelId="{71A21CBA-349A-4BEC-BF7B-04E14492B5AC}" type="presParOf" srcId="{A48073E6-2C17-40CD-A6C3-6C6A75BBED41}" destId="{C40D43DF-AC87-4B19-8029-94CC0F8DA15E}" srcOrd="1" destOrd="0" presId="urn:microsoft.com/office/officeart/2005/8/layout/chevron1"/>
    <dgm:cxn modelId="{3BAF9C22-C572-4C41-BD00-B67C00A358CB}" type="presParOf" srcId="{0AD8F764-5E6B-413D-B2D5-7019AF39739B}" destId="{F39E4DBE-B6EC-489D-A4B3-9B4DE8BF6B19}" srcOrd="5" destOrd="0" presId="urn:microsoft.com/office/officeart/2005/8/layout/chevron1"/>
    <dgm:cxn modelId="{40E97C3D-D0F8-4FAB-B6EC-0083D3FF336C}" type="presParOf" srcId="{0AD8F764-5E6B-413D-B2D5-7019AF39739B}" destId="{9E6DE1AD-33F5-4E32-962C-FEC7C0BC039D}" srcOrd="6" destOrd="0" presId="urn:microsoft.com/office/officeart/2005/8/layout/chevron1"/>
    <dgm:cxn modelId="{DB3AA81D-954C-4591-BECE-FF02D992F870}" type="presParOf" srcId="{9E6DE1AD-33F5-4E32-962C-FEC7C0BC039D}" destId="{FD501052-3541-428D-9094-5C03768B94CC}" srcOrd="0" destOrd="0" presId="urn:microsoft.com/office/officeart/2005/8/layout/chevron1"/>
    <dgm:cxn modelId="{712860F2-54B8-4AF5-AF96-6A6B65D5FDCD}" type="presParOf" srcId="{9E6DE1AD-33F5-4E32-962C-FEC7C0BC039D}" destId="{17304405-7B9D-476C-B42B-9247F77DFE97}"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572563-D0A1-47C3-8405-9CA36FC98D03}">
      <dsp:nvSpPr>
        <dsp:cNvPr id="0" name=""/>
        <dsp:cNvSpPr/>
      </dsp:nvSpPr>
      <dsp:spPr>
        <a:xfrm>
          <a:off x="138642" y="1072912"/>
          <a:ext cx="2266168" cy="906467"/>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b="0" kern="1200" dirty="0" smtClean="0"/>
            <a:t>Cluster 1</a:t>
          </a:r>
          <a:endParaRPr lang="en-US" sz="2400" b="0" kern="1200" dirty="0"/>
        </a:p>
      </dsp:txBody>
      <dsp:txXfrm>
        <a:off x="591876" y="1072912"/>
        <a:ext cx="1359701" cy="906467"/>
      </dsp:txXfrm>
    </dsp:sp>
    <dsp:sp modelId="{7464DB4D-DC22-4E7E-BFD5-EF83AE5DC791}">
      <dsp:nvSpPr>
        <dsp:cNvPr id="0" name=""/>
        <dsp:cNvSpPr/>
      </dsp:nvSpPr>
      <dsp:spPr>
        <a:xfrm>
          <a:off x="7784" y="2092687"/>
          <a:ext cx="2074650" cy="201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66800">
            <a:lnSpc>
              <a:spcPct val="90000"/>
            </a:lnSpc>
            <a:spcBef>
              <a:spcPct val="0"/>
            </a:spcBef>
            <a:spcAft>
              <a:spcPct val="15000"/>
            </a:spcAft>
            <a:buChar char="••"/>
          </a:pPr>
          <a:r>
            <a:rPr lang="en-US" sz="2400" b="0" kern="1200" dirty="0" smtClean="0">
              <a:latin typeface="Calibri" panose="020F0502020204030204" pitchFamily="34" charset="0"/>
            </a:rPr>
            <a:t>What do we want to know about our garbage? </a:t>
          </a:r>
          <a:r>
            <a:rPr lang="en-US" sz="2400" kern="1200" dirty="0" smtClean="0">
              <a:solidFill>
                <a:srgbClr val="FF6600"/>
              </a:solidFill>
              <a:latin typeface="Calibri" panose="020F0502020204030204" pitchFamily="34" charset="0"/>
            </a:rPr>
            <a:t>(phenomenon and driving question of the unit)</a:t>
          </a:r>
          <a:endParaRPr lang="en-US" sz="2400" kern="1200" dirty="0">
            <a:solidFill>
              <a:srgbClr val="FF6600"/>
            </a:solidFill>
          </a:endParaRPr>
        </a:p>
      </dsp:txBody>
      <dsp:txXfrm>
        <a:off x="7784" y="2092687"/>
        <a:ext cx="2074650" cy="2016000"/>
      </dsp:txXfrm>
    </dsp:sp>
    <dsp:sp modelId="{AB0B82EE-CCBB-44A6-9EB1-55C081128C1E}">
      <dsp:nvSpPr>
        <dsp:cNvPr id="0" name=""/>
        <dsp:cNvSpPr/>
      </dsp:nvSpPr>
      <dsp:spPr>
        <a:xfrm>
          <a:off x="2188810" y="1072912"/>
          <a:ext cx="2266168" cy="906467"/>
        </a:xfrm>
        <a:prstGeom prst="chevron">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Cluster 2</a:t>
          </a:r>
          <a:endParaRPr lang="en-US" sz="2400" kern="1200" dirty="0"/>
        </a:p>
      </dsp:txBody>
      <dsp:txXfrm>
        <a:off x="2642044" y="1072912"/>
        <a:ext cx="1359701" cy="906467"/>
      </dsp:txXfrm>
    </dsp:sp>
    <dsp:sp modelId="{A37BCFA5-9F4F-43AD-BDF6-8996B7DE69A9}">
      <dsp:nvSpPr>
        <dsp:cNvPr id="0" name=""/>
        <dsp:cNvSpPr/>
      </dsp:nvSpPr>
      <dsp:spPr>
        <a:xfrm>
          <a:off x="2188810" y="2092687"/>
          <a:ext cx="1812934" cy="201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66800">
            <a:lnSpc>
              <a:spcPct val="90000"/>
            </a:lnSpc>
            <a:spcBef>
              <a:spcPct val="0"/>
            </a:spcBef>
            <a:spcAft>
              <a:spcPct val="15000"/>
            </a:spcAft>
            <a:buChar char="••"/>
          </a:pPr>
          <a:r>
            <a:rPr lang="en-US" sz="2400" b="0" kern="1200" dirty="0" smtClean="0">
              <a:latin typeface="Calibri" panose="020F0502020204030204" pitchFamily="34" charset="0"/>
            </a:rPr>
            <a:t>What happens to materials of garbage? </a:t>
          </a:r>
          <a:r>
            <a:rPr lang="en-US" sz="2400" kern="1200" dirty="0" smtClean="0">
              <a:solidFill>
                <a:srgbClr val="FF6600"/>
              </a:solidFill>
              <a:latin typeface="Calibri" panose="020F0502020204030204" pitchFamily="34" charset="0"/>
            </a:rPr>
            <a:t>(properties of matter</a:t>
          </a:r>
          <a:r>
            <a:rPr lang="en-US" sz="2200" kern="1200" dirty="0" smtClean="0">
              <a:solidFill>
                <a:srgbClr val="FF6600"/>
              </a:solidFill>
              <a:latin typeface="Calibri" panose="020F0502020204030204" pitchFamily="34" charset="0"/>
            </a:rPr>
            <a:t>)</a:t>
          </a:r>
          <a:endParaRPr lang="en-US" sz="2200" kern="1200" dirty="0">
            <a:solidFill>
              <a:srgbClr val="FF6600"/>
            </a:solidFill>
          </a:endParaRPr>
        </a:p>
      </dsp:txBody>
      <dsp:txXfrm>
        <a:off x="2188810" y="2092687"/>
        <a:ext cx="1812934" cy="2016000"/>
      </dsp:txXfrm>
    </dsp:sp>
    <dsp:sp modelId="{C0A91416-035E-472D-9B64-6C8A5A358CE1}">
      <dsp:nvSpPr>
        <dsp:cNvPr id="0" name=""/>
        <dsp:cNvSpPr/>
      </dsp:nvSpPr>
      <dsp:spPr>
        <a:xfrm>
          <a:off x="4238979" y="1072912"/>
          <a:ext cx="2266168" cy="906467"/>
        </a:xfrm>
        <a:prstGeom prst="chevron">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Cluster 3</a:t>
          </a:r>
          <a:endParaRPr lang="en-US" sz="2400" kern="1200" dirty="0"/>
        </a:p>
      </dsp:txBody>
      <dsp:txXfrm>
        <a:off x="4692213" y="1072912"/>
        <a:ext cx="1359701" cy="906467"/>
      </dsp:txXfrm>
    </dsp:sp>
    <dsp:sp modelId="{C40D43DF-AC87-4B19-8029-94CC0F8DA15E}">
      <dsp:nvSpPr>
        <dsp:cNvPr id="0" name=""/>
        <dsp:cNvSpPr/>
      </dsp:nvSpPr>
      <dsp:spPr>
        <a:xfrm>
          <a:off x="4238979" y="2092687"/>
          <a:ext cx="1812934" cy="201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66800">
            <a:lnSpc>
              <a:spcPct val="90000"/>
            </a:lnSpc>
            <a:spcBef>
              <a:spcPct val="0"/>
            </a:spcBef>
            <a:spcAft>
              <a:spcPct val="15000"/>
            </a:spcAft>
            <a:buChar char="••"/>
          </a:pPr>
          <a:r>
            <a:rPr lang="en-US" sz="2400" b="0" kern="1200" dirty="0" smtClean="0">
              <a:latin typeface="Calibri" panose="020F0502020204030204" pitchFamily="34" charset="0"/>
            </a:rPr>
            <a:t>How do we smell garbage? </a:t>
          </a:r>
          <a:r>
            <a:rPr lang="en-US" sz="2400" kern="1200" dirty="0" smtClean="0">
              <a:solidFill>
                <a:srgbClr val="FF6600"/>
              </a:solidFill>
              <a:latin typeface="Calibri" panose="020F0502020204030204" pitchFamily="34" charset="0"/>
            </a:rPr>
            <a:t>(particle nature of matter)</a:t>
          </a:r>
          <a:endParaRPr lang="en-US" sz="2400" kern="1200" dirty="0">
            <a:solidFill>
              <a:srgbClr val="FF6600"/>
            </a:solidFill>
          </a:endParaRPr>
        </a:p>
      </dsp:txBody>
      <dsp:txXfrm>
        <a:off x="4238979" y="2092687"/>
        <a:ext cx="1812934" cy="2016000"/>
      </dsp:txXfrm>
    </dsp:sp>
    <dsp:sp modelId="{FD501052-3541-428D-9094-5C03768B94CC}">
      <dsp:nvSpPr>
        <dsp:cNvPr id="0" name=""/>
        <dsp:cNvSpPr/>
      </dsp:nvSpPr>
      <dsp:spPr>
        <a:xfrm>
          <a:off x="6336646" y="1072912"/>
          <a:ext cx="2266168" cy="906467"/>
        </a:xfrm>
        <a:prstGeom prst="chevron">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Cluster 4</a:t>
          </a:r>
          <a:endParaRPr lang="en-US" sz="2400" kern="1200" dirty="0"/>
        </a:p>
      </dsp:txBody>
      <dsp:txXfrm>
        <a:off x="6789880" y="1072912"/>
        <a:ext cx="1359701" cy="906467"/>
      </dsp:txXfrm>
    </dsp:sp>
    <dsp:sp modelId="{17304405-7B9D-476C-B42B-9247F77DFE97}">
      <dsp:nvSpPr>
        <dsp:cNvPr id="0" name=""/>
        <dsp:cNvSpPr/>
      </dsp:nvSpPr>
      <dsp:spPr>
        <a:xfrm>
          <a:off x="6435977" y="2092687"/>
          <a:ext cx="1907932" cy="201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66800">
            <a:lnSpc>
              <a:spcPct val="90000"/>
            </a:lnSpc>
            <a:spcBef>
              <a:spcPct val="0"/>
            </a:spcBef>
            <a:spcAft>
              <a:spcPct val="15000"/>
            </a:spcAft>
            <a:buChar char="••"/>
          </a:pPr>
          <a:r>
            <a:rPr lang="en-US" sz="2400" b="0" kern="1200" dirty="0" smtClean="0">
              <a:latin typeface="Calibri" panose="020F0502020204030204" pitchFamily="34" charset="0"/>
            </a:rPr>
            <a:t>What causes changes in materials of garbage? </a:t>
          </a:r>
          <a:r>
            <a:rPr lang="en-US" sz="2400" kern="1200" dirty="0" smtClean="0">
              <a:solidFill>
                <a:srgbClr val="FF6600"/>
              </a:solidFill>
              <a:latin typeface="Calibri" panose="020F0502020204030204" pitchFamily="34" charset="0"/>
            </a:rPr>
            <a:t>(chemical reactions, conservation of matter)</a:t>
          </a:r>
          <a:endParaRPr lang="en-US" sz="2400" kern="1200" dirty="0">
            <a:solidFill>
              <a:srgbClr val="FF6600"/>
            </a:solidFill>
          </a:endParaRPr>
        </a:p>
      </dsp:txBody>
      <dsp:txXfrm>
        <a:off x="6435977" y="2092687"/>
        <a:ext cx="1907932" cy="2016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572563-D0A1-47C3-8405-9CA36FC98D03}">
      <dsp:nvSpPr>
        <dsp:cNvPr id="0" name=""/>
        <dsp:cNvSpPr/>
      </dsp:nvSpPr>
      <dsp:spPr>
        <a:xfrm>
          <a:off x="138642" y="1072912"/>
          <a:ext cx="2266168" cy="906467"/>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b="0" kern="1200" dirty="0" smtClean="0">
              <a:latin typeface="Calibri" panose="020F0502020204030204" pitchFamily="34" charset="0"/>
              <a:cs typeface="Calibri" panose="020F0502020204030204" pitchFamily="34" charset="0"/>
            </a:rPr>
            <a:t>Cluster 1</a:t>
          </a:r>
          <a:endParaRPr lang="en-US" sz="2400" b="0" kern="1200" dirty="0">
            <a:latin typeface="Calibri" panose="020F0502020204030204" pitchFamily="34" charset="0"/>
            <a:cs typeface="Calibri" panose="020F0502020204030204" pitchFamily="34" charset="0"/>
          </a:endParaRPr>
        </a:p>
      </dsp:txBody>
      <dsp:txXfrm>
        <a:off x="591876" y="1072912"/>
        <a:ext cx="1359701" cy="906467"/>
      </dsp:txXfrm>
    </dsp:sp>
    <dsp:sp modelId="{7464DB4D-DC22-4E7E-BFD5-EF83AE5DC791}">
      <dsp:nvSpPr>
        <dsp:cNvPr id="0" name=""/>
        <dsp:cNvSpPr/>
      </dsp:nvSpPr>
      <dsp:spPr>
        <a:xfrm>
          <a:off x="7784" y="2092687"/>
          <a:ext cx="2074650" cy="201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66800">
            <a:lnSpc>
              <a:spcPct val="90000"/>
            </a:lnSpc>
            <a:spcBef>
              <a:spcPct val="0"/>
            </a:spcBef>
            <a:spcAft>
              <a:spcPct val="15000"/>
            </a:spcAft>
            <a:buChar char="••"/>
          </a:pPr>
          <a:r>
            <a:rPr lang="en-US" sz="2400" b="0" kern="1200" dirty="0" smtClean="0">
              <a:latin typeface="Calibri" panose="020F0502020204030204" pitchFamily="34" charset="0"/>
            </a:rPr>
            <a:t>What do we want to know about our garbage? </a:t>
          </a:r>
          <a:r>
            <a:rPr lang="en-US" sz="2400" kern="1200" dirty="0" smtClean="0">
              <a:solidFill>
                <a:srgbClr val="FF6600"/>
              </a:solidFill>
              <a:latin typeface="Calibri" panose="020F0502020204030204" pitchFamily="34" charset="0"/>
            </a:rPr>
            <a:t>(phenomenon and driving question of the unit)</a:t>
          </a:r>
          <a:endParaRPr lang="en-US" sz="2400" kern="1200" dirty="0">
            <a:solidFill>
              <a:srgbClr val="FF6600"/>
            </a:solidFill>
          </a:endParaRPr>
        </a:p>
      </dsp:txBody>
      <dsp:txXfrm>
        <a:off x="7784" y="2092687"/>
        <a:ext cx="2074650" cy="2016000"/>
      </dsp:txXfrm>
    </dsp:sp>
    <dsp:sp modelId="{AB0B82EE-CCBB-44A6-9EB1-55C081128C1E}">
      <dsp:nvSpPr>
        <dsp:cNvPr id="0" name=""/>
        <dsp:cNvSpPr/>
      </dsp:nvSpPr>
      <dsp:spPr>
        <a:xfrm>
          <a:off x="2188810" y="1072912"/>
          <a:ext cx="2266168" cy="906467"/>
        </a:xfrm>
        <a:prstGeom prst="chevron">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latin typeface="Calibri" panose="020F0502020204030204" pitchFamily="34" charset="0"/>
              <a:cs typeface="Calibri" panose="020F0502020204030204" pitchFamily="34" charset="0"/>
            </a:rPr>
            <a:t>Cluster 2</a:t>
          </a:r>
          <a:endParaRPr lang="en-US" sz="2400" kern="1200" dirty="0">
            <a:latin typeface="Calibri" panose="020F0502020204030204" pitchFamily="34" charset="0"/>
            <a:cs typeface="Calibri" panose="020F0502020204030204" pitchFamily="34" charset="0"/>
          </a:endParaRPr>
        </a:p>
      </dsp:txBody>
      <dsp:txXfrm>
        <a:off x="2642044" y="1072912"/>
        <a:ext cx="1359701" cy="906467"/>
      </dsp:txXfrm>
    </dsp:sp>
    <dsp:sp modelId="{A37BCFA5-9F4F-43AD-BDF6-8996B7DE69A9}">
      <dsp:nvSpPr>
        <dsp:cNvPr id="0" name=""/>
        <dsp:cNvSpPr/>
      </dsp:nvSpPr>
      <dsp:spPr>
        <a:xfrm>
          <a:off x="2188810" y="2092687"/>
          <a:ext cx="1812934" cy="201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66800">
            <a:lnSpc>
              <a:spcPct val="90000"/>
            </a:lnSpc>
            <a:spcBef>
              <a:spcPct val="0"/>
            </a:spcBef>
            <a:spcAft>
              <a:spcPct val="15000"/>
            </a:spcAft>
            <a:buChar char="••"/>
          </a:pPr>
          <a:r>
            <a:rPr lang="en-US" sz="2400" b="0" kern="1200" dirty="0" smtClean="0">
              <a:latin typeface="Calibri" panose="020F0502020204030204" pitchFamily="34" charset="0"/>
            </a:rPr>
            <a:t>What happens to materials of garbage? </a:t>
          </a:r>
          <a:r>
            <a:rPr lang="en-US" sz="2400" kern="1200" dirty="0" smtClean="0">
              <a:solidFill>
                <a:srgbClr val="FF6600"/>
              </a:solidFill>
              <a:latin typeface="Calibri" panose="020F0502020204030204" pitchFamily="34" charset="0"/>
            </a:rPr>
            <a:t>(properties of matter</a:t>
          </a:r>
          <a:r>
            <a:rPr lang="en-US" sz="2200" kern="1200" dirty="0" smtClean="0">
              <a:solidFill>
                <a:srgbClr val="FF6600"/>
              </a:solidFill>
              <a:latin typeface="Calibri" panose="020F0502020204030204" pitchFamily="34" charset="0"/>
            </a:rPr>
            <a:t>)</a:t>
          </a:r>
          <a:endParaRPr lang="en-US" sz="2200" kern="1200" dirty="0">
            <a:solidFill>
              <a:srgbClr val="FF6600"/>
            </a:solidFill>
          </a:endParaRPr>
        </a:p>
      </dsp:txBody>
      <dsp:txXfrm>
        <a:off x="2188810" y="2092687"/>
        <a:ext cx="1812934" cy="2016000"/>
      </dsp:txXfrm>
    </dsp:sp>
    <dsp:sp modelId="{C0A91416-035E-472D-9B64-6C8A5A358CE1}">
      <dsp:nvSpPr>
        <dsp:cNvPr id="0" name=""/>
        <dsp:cNvSpPr/>
      </dsp:nvSpPr>
      <dsp:spPr>
        <a:xfrm>
          <a:off x="4238979" y="1072912"/>
          <a:ext cx="2266168" cy="906467"/>
        </a:xfrm>
        <a:prstGeom prst="chevron">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latin typeface="Calibri" panose="020F0502020204030204" pitchFamily="34" charset="0"/>
              <a:cs typeface="Calibri" panose="020F0502020204030204" pitchFamily="34" charset="0"/>
            </a:rPr>
            <a:t>Cluster 3</a:t>
          </a:r>
          <a:endParaRPr lang="en-US" sz="2400" kern="1200" dirty="0">
            <a:latin typeface="Calibri" panose="020F0502020204030204" pitchFamily="34" charset="0"/>
            <a:cs typeface="Calibri" panose="020F0502020204030204" pitchFamily="34" charset="0"/>
          </a:endParaRPr>
        </a:p>
      </dsp:txBody>
      <dsp:txXfrm>
        <a:off x="4692213" y="1072912"/>
        <a:ext cx="1359701" cy="906467"/>
      </dsp:txXfrm>
    </dsp:sp>
    <dsp:sp modelId="{C40D43DF-AC87-4B19-8029-94CC0F8DA15E}">
      <dsp:nvSpPr>
        <dsp:cNvPr id="0" name=""/>
        <dsp:cNvSpPr/>
      </dsp:nvSpPr>
      <dsp:spPr>
        <a:xfrm>
          <a:off x="4238979" y="2092687"/>
          <a:ext cx="1812934" cy="201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66800">
            <a:lnSpc>
              <a:spcPct val="90000"/>
            </a:lnSpc>
            <a:spcBef>
              <a:spcPct val="0"/>
            </a:spcBef>
            <a:spcAft>
              <a:spcPct val="15000"/>
            </a:spcAft>
            <a:buChar char="••"/>
          </a:pPr>
          <a:r>
            <a:rPr lang="en-US" sz="2400" b="0" kern="1200" dirty="0" smtClean="0">
              <a:latin typeface="Calibri" panose="020F0502020204030204" pitchFamily="34" charset="0"/>
            </a:rPr>
            <a:t>How do we smell garbage? </a:t>
          </a:r>
          <a:r>
            <a:rPr lang="en-US" sz="2400" kern="1200" dirty="0" smtClean="0">
              <a:solidFill>
                <a:srgbClr val="FF6600"/>
              </a:solidFill>
              <a:latin typeface="Calibri" panose="020F0502020204030204" pitchFamily="34" charset="0"/>
            </a:rPr>
            <a:t>(particle nature of matter)</a:t>
          </a:r>
          <a:endParaRPr lang="en-US" sz="2400" kern="1200" dirty="0">
            <a:solidFill>
              <a:srgbClr val="FF6600"/>
            </a:solidFill>
          </a:endParaRPr>
        </a:p>
      </dsp:txBody>
      <dsp:txXfrm>
        <a:off x="4238979" y="2092687"/>
        <a:ext cx="1812934" cy="2016000"/>
      </dsp:txXfrm>
    </dsp:sp>
    <dsp:sp modelId="{FD501052-3541-428D-9094-5C03768B94CC}">
      <dsp:nvSpPr>
        <dsp:cNvPr id="0" name=""/>
        <dsp:cNvSpPr/>
      </dsp:nvSpPr>
      <dsp:spPr>
        <a:xfrm>
          <a:off x="6336646" y="1072912"/>
          <a:ext cx="2266168" cy="906467"/>
        </a:xfrm>
        <a:prstGeom prst="chevron">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latin typeface="Calibri" panose="020F0502020204030204" pitchFamily="34" charset="0"/>
              <a:cs typeface="Calibri" panose="020F0502020204030204" pitchFamily="34" charset="0"/>
            </a:rPr>
            <a:t>Cluster 4</a:t>
          </a:r>
          <a:endParaRPr lang="en-US" sz="2400" kern="1200" dirty="0">
            <a:latin typeface="Calibri" panose="020F0502020204030204" pitchFamily="34" charset="0"/>
            <a:cs typeface="Calibri" panose="020F0502020204030204" pitchFamily="34" charset="0"/>
          </a:endParaRPr>
        </a:p>
      </dsp:txBody>
      <dsp:txXfrm>
        <a:off x="6789880" y="1072912"/>
        <a:ext cx="1359701" cy="906467"/>
      </dsp:txXfrm>
    </dsp:sp>
    <dsp:sp modelId="{17304405-7B9D-476C-B42B-9247F77DFE97}">
      <dsp:nvSpPr>
        <dsp:cNvPr id="0" name=""/>
        <dsp:cNvSpPr/>
      </dsp:nvSpPr>
      <dsp:spPr>
        <a:xfrm>
          <a:off x="6435977" y="2092687"/>
          <a:ext cx="1907932" cy="201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66800">
            <a:lnSpc>
              <a:spcPct val="90000"/>
            </a:lnSpc>
            <a:spcBef>
              <a:spcPct val="0"/>
            </a:spcBef>
            <a:spcAft>
              <a:spcPct val="15000"/>
            </a:spcAft>
            <a:buChar char="••"/>
          </a:pPr>
          <a:r>
            <a:rPr lang="en-US" sz="2400" b="0" kern="1200" dirty="0" smtClean="0">
              <a:latin typeface="Calibri" panose="020F0502020204030204" pitchFamily="34" charset="0"/>
            </a:rPr>
            <a:t>What causes changes in materials of garbage? </a:t>
          </a:r>
          <a:r>
            <a:rPr lang="en-US" sz="2400" kern="1200" dirty="0" smtClean="0">
              <a:solidFill>
                <a:srgbClr val="FF6600"/>
              </a:solidFill>
              <a:latin typeface="Calibri" panose="020F0502020204030204" pitchFamily="34" charset="0"/>
            </a:rPr>
            <a:t>(chemical reactions, conservation of matter)</a:t>
          </a:r>
          <a:endParaRPr lang="en-US" sz="2400" kern="1200" dirty="0">
            <a:solidFill>
              <a:srgbClr val="FF6600"/>
            </a:solidFill>
          </a:endParaRPr>
        </a:p>
      </dsp:txBody>
      <dsp:txXfrm>
        <a:off x="6435977" y="2092687"/>
        <a:ext cx="1907932" cy="201600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6846" marR="0" lvl="1" indent="-12346"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3696" marR="0" lvl="2" indent="-11995"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0550" marR="0" lvl="3" indent="-11649"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7398" marR="0" lvl="4" indent="-11297"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4245" marR="0" lvl="5" indent="-10945"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1098" marR="0" lvl="6" indent="-10597"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197941" marR="0" lvl="7" indent="-10241"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4795" marR="0" lvl="8" indent="-9895"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6846" marR="0" lvl="1" indent="-12346"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3696" marR="0" lvl="2" indent="-11995"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0550" marR="0" lvl="3" indent="-11649"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7398" marR="0" lvl="4" indent="-11297"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4245" marR="0" lvl="5" indent="-10945"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1098" marR="0" lvl="6" indent="-10597"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197941" marR="0" lvl="7" indent="-10241"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4795" marR="0" lvl="8" indent="-9895"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6846" marR="0" lvl="1" indent="-12346"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3696" marR="0" lvl="2" indent="-11995"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0550" marR="0" lvl="3" indent="-11649"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7398" marR="0" lvl="4" indent="-11297"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4245" marR="0" lvl="5" indent="-10945"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1098" marR="0" lvl="6" indent="-10597"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197941" marR="0" lvl="7" indent="-10241"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4795" marR="0" lvl="8" indent="-9895"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6846" marR="0" lvl="1" indent="-12346"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3696" marR="0" lvl="2" indent="-11995"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0550" marR="0" lvl="3" indent="-11649"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7398" marR="0" lvl="4" indent="-11297"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4245" marR="0" lvl="5" indent="-10945"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1098" marR="0" lvl="6" indent="-10597"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197941" marR="0" lvl="7" indent="-10241"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4795" marR="0" lvl="8" indent="-9895"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274256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2400" b="0" kern="1200" baseline="0" dirty="0" smtClean="0">
              <a:solidFill>
                <a:srgbClr val="572E2D"/>
              </a:solidFill>
              <a:latin typeface="Noteworthy Bold" charset="0"/>
              <a:ea typeface="Noteworthy Bold" charset="0"/>
              <a:cs typeface="Noteworthy Bold" charset="0"/>
              <a:sym typeface="Noteworthy Bold" charset="0"/>
            </a:endParaRPr>
          </a:p>
        </p:txBody>
      </p:sp>
      <p:sp>
        <p:nvSpPr>
          <p:cNvPr id="4" name="Slide Number Placeholder 3"/>
          <p:cNvSpPr>
            <a:spLocks noGrp="1"/>
          </p:cNvSpPr>
          <p:nvPr>
            <p:ph type="sldNum" sz="quarter" idx="10"/>
          </p:nvPr>
        </p:nvSpPr>
        <p:spPr/>
        <p:txBody>
          <a:bodyPr/>
          <a:lstStyle/>
          <a:p>
            <a:fld id="{7F8E8DB6-EB10-4FB6-AD65-7379CE680378}" type="slidenum">
              <a:rPr lang="en-US" smtClean="0">
                <a:solidFill>
                  <a:prstClr val="black"/>
                </a:solidFill>
                <a:latin typeface="Calibri"/>
              </a:rPr>
              <a:pPr/>
              <a:t>1</a:t>
            </a:fld>
            <a:endParaRPr lang="en-US">
              <a:solidFill>
                <a:prstClr val="black"/>
              </a:solidFill>
              <a:latin typeface="Calibri"/>
            </a:endParaRPr>
          </a:p>
        </p:txBody>
      </p:sp>
      <p:sp>
        <p:nvSpPr>
          <p:cNvPr id="6" name="Date Placeholder 5"/>
          <p:cNvSpPr>
            <a:spLocks noGrp="1"/>
          </p:cNvSpPr>
          <p:nvPr>
            <p:ph type="dt" idx="12"/>
          </p:nvPr>
        </p:nvSpPr>
        <p:spPr/>
        <p:txBody>
          <a:bodyPr/>
          <a:lstStyle/>
          <a:p>
            <a:endParaRPr lang="en-US">
              <a:solidFill>
                <a:prstClr val="black"/>
              </a:solidFill>
              <a:latin typeface="Calibri"/>
            </a:endParaRPr>
          </a:p>
        </p:txBody>
      </p:sp>
      <p:sp>
        <p:nvSpPr>
          <p:cNvPr id="7" name="Header Placeholder 6"/>
          <p:cNvSpPr>
            <a:spLocks noGrp="1"/>
          </p:cNvSpPr>
          <p:nvPr>
            <p:ph type="hdr" sz="quarter" idx="13"/>
          </p:nvPr>
        </p:nvSpPr>
        <p:spPr/>
        <p:txBody>
          <a:bodyPr/>
          <a:lstStyle/>
          <a:p>
            <a:endParaRPr lang="en-US">
              <a:solidFill>
                <a:prstClr val="black"/>
              </a:solidFill>
              <a:latin typeface="Calibri"/>
            </a:endParaRPr>
          </a:p>
        </p:txBody>
      </p:sp>
    </p:spTree>
    <p:extLst>
      <p:ext uri="{BB962C8B-B14F-4D97-AF65-F5344CB8AC3E}">
        <p14:creationId xmlns:p14="http://schemas.microsoft.com/office/powerpoint/2010/main" val="2930807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endParaRPr kumimoji="0" lang="en-US" sz="1200" b="0" i="0" u="none" strike="noStrike" kern="1200" cap="none" spc="0" normalizeH="0" baseline="0" noProof="0" dirty="0" smtClean="0">
              <a:ln>
                <a:noFill/>
              </a:ln>
              <a:solidFill>
                <a:srgbClr val="000000"/>
              </a:solidFill>
              <a:effectLst/>
              <a:uLnTx/>
              <a:uFillTx/>
              <a:latin typeface="Calibri"/>
              <a:cs typeface="Calibri"/>
              <a:sym typeface="Calibri"/>
            </a:endParaRPr>
          </a:p>
        </p:txBody>
      </p:sp>
      <p:sp>
        <p:nvSpPr>
          <p:cNvPr id="4" name="Slide Number Placeholder 3"/>
          <p:cNvSpPr>
            <a:spLocks noGrp="1"/>
          </p:cNvSpPr>
          <p:nvPr>
            <p:ph type="sldNum" idx="10"/>
          </p:nvPr>
        </p:nvSpPr>
        <p:spPr/>
        <p:txBody>
          <a:bodyPr/>
          <a:lstStyle/>
          <a:p>
            <a:pPr>
              <a:buClr>
                <a:prstClr val="black"/>
              </a:buClr>
              <a:buSzPct val="25000"/>
              <a:buFont typeface="Calibri"/>
              <a:buNone/>
            </a:pPr>
            <a:fld id="{00000000-1234-1234-1234-123412341234}" type="slidenum">
              <a:rPr lang="en-US" smtClean="0">
                <a:solidFill>
                  <a:prstClr val="black"/>
                </a:solidFill>
                <a:latin typeface="Calibri"/>
                <a:ea typeface="Calibri"/>
                <a:cs typeface="Calibri"/>
                <a:sym typeface="Calibri"/>
              </a:rPr>
              <a:pPr>
                <a:buClr>
                  <a:prstClr val="black"/>
                </a:buClr>
                <a:buSzPct val="25000"/>
                <a:buFont typeface="Calibri"/>
                <a:buNone/>
              </a:pPr>
              <a:t>10</a:t>
            </a:fld>
            <a:endParaRPr lang="en-US">
              <a:solidFill>
                <a:prstClr val="black"/>
              </a:solidFill>
              <a:latin typeface="Calibri"/>
              <a:ea typeface="Calibri"/>
              <a:cs typeface="Calibri"/>
              <a:sym typeface="Calibri"/>
            </a:endParaRPr>
          </a:p>
        </p:txBody>
      </p:sp>
      <p:sp>
        <p:nvSpPr>
          <p:cNvPr id="6" name="Date Placeholder 5"/>
          <p:cNvSpPr>
            <a:spLocks noGrp="1"/>
          </p:cNvSpPr>
          <p:nvPr>
            <p:ph type="dt" idx="12"/>
          </p:nvPr>
        </p:nvSpPr>
        <p:spPr/>
        <p:txBody>
          <a:bodyPr/>
          <a:lstStyle/>
          <a:p>
            <a:pPr>
              <a:buClr>
                <a:srgbClr val="000000"/>
              </a:buClr>
            </a:pPr>
            <a:endParaRPr lang="en-US">
              <a:solidFill>
                <a:prstClr val="black"/>
              </a:solidFill>
            </a:endParaRPr>
          </a:p>
        </p:txBody>
      </p:sp>
      <p:sp>
        <p:nvSpPr>
          <p:cNvPr id="7" name="Header Placeholder 6"/>
          <p:cNvSpPr>
            <a:spLocks noGrp="1"/>
          </p:cNvSpPr>
          <p:nvPr>
            <p:ph type="hdr" sz="quarter" idx="13"/>
          </p:nvPr>
        </p:nvSpPr>
        <p:spPr/>
        <p:txBody>
          <a:bodyPr/>
          <a:lstStyle/>
          <a:p>
            <a:pPr>
              <a:buClr>
                <a:srgbClr val="000000"/>
              </a:buClr>
            </a:pPr>
            <a:endParaRPr lang="en-US">
              <a:solidFill>
                <a:prstClr val="black"/>
              </a:solidFill>
            </a:endParaRPr>
          </a:p>
        </p:txBody>
      </p:sp>
    </p:spTree>
    <p:extLst>
      <p:ext uri="{BB962C8B-B14F-4D97-AF65-F5344CB8AC3E}">
        <p14:creationId xmlns:p14="http://schemas.microsoft.com/office/powerpoint/2010/main" val="1517841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7F8E8DB6-EB10-4FB6-AD65-7379CE680378}" type="slidenum">
              <a:rPr lang="en-US" smtClean="0">
                <a:solidFill>
                  <a:prstClr val="black"/>
                </a:solidFill>
                <a:latin typeface="Calibri"/>
              </a:rPr>
              <a:pPr/>
              <a:t>11</a:t>
            </a:fld>
            <a:endParaRPr lang="en-US">
              <a:solidFill>
                <a:prstClr val="black"/>
              </a:solidFill>
              <a:latin typeface="Calibri"/>
            </a:endParaRPr>
          </a:p>
        </p:txBody>
      </p:sp>
      <p:sp>
        <p:nvSpPr>
          <p:cNvPr id="6" name="Date Placeholder 5"/>
          <p:cNvSpPr>
            <a:spLocks noGrp="1"/>
          </p:cNvSpPr>
          <p:nvPr>
            <p:ph type="dt" idx="12"/>
          </p:nvPr>
        </p:nvSpPr>
        <p:spPr/>
        <p:txBody>
          <a:bodyPr/>
          <a:lstStyle/>
          <a:p>
            <a:endParaRPr lang="en-US">
              <a:solidFill>
                <a:prstClr val="black"/>
              </a:solidFill>
              <a:latin typeface="Calibri"/>
            </a:endParaRPr>
          </a:p>
        </p:txBody>
      </p:sp>
      <p:sp>
        <p:nvSpPr>
          <p:cNvPr id="7" name="Header Placeholder 6"/>
          <p:cNvSpPr>
            <a:spLocks noGrp="1"/>
          </p:cNvSpPr>
          <p:nvPr>
            <p:ph type="hdr" sz="quarter" idx="13"/>
          </p:nvPr>
        </p:nvSpPr>
        <p:spPr/>
        <p:txBody>
          <a:bodyPr/>
          <a:lstStyle/>
          <a:p>
            <a:endParaRPr lang="en-US">
              <a:solidFill>
                <a:prstClr val="black"/>
              </a:solidFill>
              <a:latin typeface="Calibri"/>
            </a:endParaRPr>
          </a:p>
        </p:txBody>
      </p:sp>
    </p:spTree>
    <p:extLst>
      <p:ext uri="{BB962C8B-B14F-4D97-AF65-F5344CB8AC3E}">
        <p14:creationId xmlns:p14="http://schemas.microsoft.com/office/powerpoint/2010/main" val="3480622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endParaRPr dirty="0"/>
          </a:p>
        </p:txBody>
      </p:sp>
      <p:sp>
        <p:nvSpPr>
          <p:cNvPr id="437" name="Shape 43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 name="Slide Number Placeholder 1"/>
          <p:cNvSpPr>
            <a:spLocks noGrp="1"/>
          </p:cNvSpPr>
          <p:nvPr>
            <p:ph type="sldNum" sz="quarter" idx="10"/>
          </p:nvPr>
        </p:nvSpPr>
        <p:spPr/>
        <p:txBody>
          <a:bodyPr/>
          <a:lstStyle/>
          <a:p>
            <a:fld id="{7F8E8DB6-EB10-4FB6-AD65-7379CE680378}" type="slidenum">
              <a:rPr lang="en-US" smtClean="0">
                <a:solidFill>
                  <a:prstClr val="black"/>
                </a:solidFill>
                <a:latin typeface="Calibri"/>
              </a:rPr>
              <a:pPr/>
              <a:t>12</a:t>
            </a:fld>
            <a:endParaRPr lang="en-US">
              <a:solidFill>
                <a:prstClr val="black"/>
              </a:solidFill>
              <a:latin typeface="Calibri"/>
            </a:endParaRPr>
          </a:p>
        </p:txBody>
      </p:sp>
      <p:sp>
        <p:nvSpPr>
          <p:cNvPr id="4" name="Date Placeholder 3"/>
          <p:cNvSpPr>
            <a:spLocks noGrp="1"/>
          </p:cNvSpPr>
          <p:nvPr>
            <p:ph type="dt" idx="12"/>
          </p:nvPr>
        </p:nvSpPr>
        <p:spPr/>
        <p:txBody>
          <a:bodyPr/>
          <a:lstStyle/>
          <a:p>
            <a:endParaRPr lang="en-US">
              <a:solidFill>
                <a:prstClr val="black"/>
              </a:solidFill>
              <a:latin typeface="Calibri"/>
            </a:endParaRPr>
          </a:p>
        </p:txBody>
      </p:sp>
      <p:sp>
        <p:nvSpPr>
          <p:cNvPr id="5" name="Header Placeholder 4"/>
          <p:cNvSpPr>
            <a:spLocks noGrp="1"/>
          </p:cNvSpPr>
          <p:nvPr>
            <p:ph type="hdr" sz="quarter" idx="13"/>
          </p:nvPr>
        </p:nvSpPr>
        <p:spPr/>
        <p:txBody>
          <a:bodyPr/>
          <a:lstStyle/>
          <a:p>
            <a:endParaRPr lang="en-US">
              <a:solidFill>
                <a:prstClr val="black"/>
              </a:solidFill>
              <a:latin typeface="Calibri"/>
            </a:endParaRPr>
          </a:p>
        </p:txBody>
      </p:sp>
    </p:spTree>
    <p:extLst>
      <p:ext uri="{BB962C8B-B14F-4D97-AF65-F5344CB8AC3E}">
        <p14:creationId xmlns:p14="http://schemas.microsoft.com/office/powerpoint/2010/main" val="3414019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8E8DB6-EB10-4FB6-AD65-7379CE680378}" type="slidenum">
              <a:rPr lang="en-US" smtClean="0">
                <a:solidFill>
                  <a:prstClr val="black"/>
                </a:solidFill>
                <a:latin typeface="Calibri"/>
              </a:rPr>
              <a:pPr/>
              <a:t>13</a:t>
            </a:fld>
            <a:endParaRPr lang="en-US">
              <a:solidFill>
                <a:prstClr val="black"/>
              </a:solidFill>
              <a:latin typeface="Calibri"/>
            </a:endParaRPr>
          </a:p>
        </p:txBody>
      </p:sp>
      <p:sp>
        <p:nvSpPr>
          <p:cNvPr id="6" name="Date Placeholder 5"/>
          <p:cNvSpPr>
            <a:spLocks noGrp="1"/>
          </p:cNvSpPr>
          <p:nvPr>
            <p:ph type="dt" idx="12"/>
          </p:nvPr>
        </p:nvSpPr>
        <p:spPr/>
        <p:txBody>
          <a:bodyPr/>
          <a:lstStyle/>
          <a:p>
            <a:endParaRPr lang="en-US">
              <a:solidFill>
                <a:prstClr val="black"/>
              </a:solidFill>
              <a:latin typeface="Calibri"/>
            </a:endParaRPr>
          </a:p>
        </p:txBody>
      </p:sp>
      <p:sp>
        <p:nvSpPr>
          <p:cNvPr id="7" name="Header Placeholder 6"/>
          <p:cNvSpPr>
            <a:spLocks noGrp="1"/>
          </p:cNvSpPr>
          <p:nvPr>
            <p:ph type="hdr" sz="quarter" idx="13"/>
          </p:nvPr>
        </p:nvSpPr>
        <p:spPr/>
        <p:txBody>
          <a:bodyPr/>
          <a:lstStyle/>
          <a:p>
            <a:endParaRPr lang="en-US">
              <a:solidFill>
                <a:prstClr val="black"/>
              </a:solidFill>
              <a:latin typeface="Calibri"/>
            </a:endParaRPr>
          </a:p>
        </p:txBody>
      </p:sp>
    </p:spTree>
    <p:extLst>
      <p:ext uri="{BB962C8B-B14F-4D97-AF65-F5344CB8AC3E}">
        <p14:creationId xmlns:p14="http://schemas.microsoft.com/office/powerpoint/2010/main" val="1384014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9026" name="Shape 351"/>
          <p:cNvSpPr>
            <a:spLocks noGrp="1"/>
          </p:cNvSpPr>
          <p:nvPr>
            <p:ph type="body" idx="1"/>
          </p:nvPr>
        </p:nvSpPr>
        <p:spPr bwMode="auto">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dirty="0" smtClean="0"/>
          </a:p>
        </p:txBody>
      </p:sp>
      <p:sp>
        <p:nvSpPr>
          <p:cNvPr id="129027" name="Shape 352"/>
          <p:cNvSpPr>
            <a:spLocks noGrp="1" noRot="1" noChangeAspect="1" noTextEdit="1"/>
          </p:cNvSpPr>
          <p:nvPr>
            <p:ph type="sldImg" idx="2"/>
          </p:nvPr>
        </p:nvSpPr>
        <p:spPr bwMode="auto">
          <a:xfrm>
            <a:off x="1371600" y="1143000"/>
            <a:ext cx="4114800" cy="30861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1803650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8E8DB6-EB10-4FB6-AD65-7379CE680378}" type="slidenum">
              <a:rPr lang="en-US" smtClean="0">
                <a:solidFill>
                  <a:prstClr val="black"/>
                </a:solidFill>
                <a:latin typeface="Calibri"/>
              </a:rPr>
              <a:pPr/>
              <a:t>15</a:t>
            </a:fld>
            <a:endParaRPr lang="en-US">
              <a:solidFill>
                <a:prstClr val="black"/>
              </a:solidFill>
              <a:latin typeface="Calibri"/>
            </a:endParaRPr>
          </a:p>
        </p:txBody>
      </p:sp>
      <p:sp>
        <p:nvSpPr>
          <p:cNvPr id="6" name="Date Placeholder 5"/>
          <p:cNvSpPr>
            <a:spLocks noGrp="1"/>
          </p:cNvSpPr>
          <p:nvPr>
            <p:ph type="dt" idx="12"/>
          </p:nvPr>
        </p:nvSpPr>
        <p:spPr/>
        <p:txBody>
          <a:bodyPr/>
          <a:lstStyle/>
          <a:p>
            <a:pPr>
              <a:buClr>
                <a:srgbClr val="000000"/>
              </a:buClr>
            </a:pPr>
            <a:endParaRPr lang="en-US">
              <a:solidFill>
                <a:prstClr val="black"/>
              </a:solidFill>
            </a:endParaRPr>
          </a:p>
        </p:txBody>
      </p:sp>
      <p:sp>
        <p:nvSpPr>
          <p:cNvPr id="7" name="Header Placeholder 6"/>
          <p:cNvSpPr>
            <a:spLocks noGrp="1"/>
          </p:cNvSpPr>
          <p:nvPr>
            <p:ph type="hdr" sz="quarter" idx="13"/>
          </p:nvPr>
        </p:nvSpPr>
        <p:spPr/>
        <p:txBody>
          <a:bodyPr/>
          <a:lstStyle/>
          <a:p>
            <a:pPr>
              <a:buClr>
                <a:srgbClr val="000000"/>
              </a:buClr>
            </a:pPr>
            <a:endParaRPr lang="en-US">
              <a:solidFill>
                <a:prstClr val="black"/>
              </a:solidFill>
            </a:endParaRPr>
          </a:p>
        </p:txBody>
      </p:sp>
    </p:spTree>
    <p:extLst>
      <p:ext uri="{BB962C8B-B14F-4D97-AF65-F5344CB8AC3E}">
        <p14:creationId xmlns:p14="http://schemas.microsoft.com/office/powerpoint/2010/main" val="3093911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u="none" dirty="0"/>
          </a:p>
        </p:txBody>
      </p:sp>
      <p:sp>
        <p:nvSpPr>
          <p:cNvPr id="4" name="Slide Number Placeholder 3"/>
          <p:cNvSpPr>
            <a:spLocks noGrp="1"/>
          </p:cNvSpPr>
          <p:nvPr>
            <p:ph type="sldNum" sz="quarter" idx="10"/>
          </p:nvPr>
        </p:nvSpPr>
        <p:spPr/>
        <p:txBody>
          <a:bodyPr/>
          <a:lstStyle/>
          <a:p>
            <a:fld id="{901F016C-6001-0F46-8AEE-9EB9E769460B}"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2325889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8E8DB6-EB10-4FB6-AD65-7379CE680378}"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31946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a:xfrm>
            <a:off x="1143000" y="685800"/>
            <a:ext cx="4572000" cy="3429000"/>
          </a:xfrm>
        </p:spPr>
      </p:sp>
      <p:sp>
        <p:nvSpPr>
          <p:cNvPr id="32771" name="Rectangle 2"/>
          <p:cNvSpPr>
            <a:spLocks noGrp="1" noChangeArrowheads="1"/>
          </p:cNvSpPr>
          <p:nvPr>
            <p:ph type="body" idx="1"/>
          </p:nvPr>
        </p:nvSpPr>
        <p:spPr>
          <a:noFill/>
          <a:ln w="9525"/>
        </p:spPr>
        <p:txBody>
          <a:bodyPr/>
          <a:lstStyle/>
          <a:p>
            <a:pPr marL="0" marR="0" indent="0" algn="l" defTabSz="457058" rtl="0" eaLnBrk="1" fontAlgn="base" latinLnBrk="0" hangingPunct="0">
              <a:lnSpc>
                <a:spcPct val="100000"/>
              </a:lnSpc>
              <a:spcBef>
                <a:spcPct val="0"/>
              </a:spcBef>
              <a:spcAft>
                <a:spcPct val="0"/>
              </a:spcAft>
              <a:buClrTx/>
              <a:buSzTx/>
              <a:buFontTx/>
              <a:buNone/>
              <a:tabLst/>
              <a:defRPr/>
            </a:pPr>
            <a:endParaRPr lang="en-US" sz="1200" b="0" strike="noStrike" baseline="0" dirty="0" smtClean="0">
              <a:latin typeface="+mn-lt"/>
            </a:endParaRPr>
          </a:p>
        </p:txBody>
      </p:sp>
    </p:spTree>
    <p:extLst>
      <p:ext uri="{BB962C8B-B14F-4D97-AF65-F5344CB8AC3E}">
        <p14:creationId xmlns:p14="http://schemas.microsoft.com/office/powerpoint/2010/main" val="710404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a:xfrm>
            <a:off x="1143000" y="685800"/>
            <a:ext cx="4572000" cy="3429000"/>
          </a:xfrm>
        </p:spPr>
      </p:sp>
      <p:sp>
        <p:nvSpPr>
          <p:cNvPr id="32771" name="Rectangle 2"/>
          <p:cNvSpPr>
            <a:spLocks noGrp="1" noChangeArrowheads="1"/>
          </p:cNvSpPr>
          <p:nvPr>
            <p:ph type="body" idx="1"/>
          </p:nvPr>
        </p:nvSpPr>
        <p:spPr>
          <a:noFill/>
          <a:ln w="9525"/>
        </p:spPr>
        <p:txBody>
          <a:bodyPr/>
          <a:lstStyle/>
          <a:p>
            <a:pPr marL="0" marR="0" indent="0" algn="l" defTabSz="457058" rtl="0" eaLnBrk="1" fontAlgn="base" latinLnBrk="0" hangingPunct="0">
              <a:lnSpc>
                <a:spcPct val="100000"/>
              </a:lnSpc>
              <a:spcBef>
                <a:spcPct val="0"/>
              </a:spcBef>
              <a:spcAft>
                <a:spcPct val="0"/>
              </a:spcAft>
              <a:buClrTx/>
              <a:buSzTx/>
              <a:buFontTx/>
              <a:buNone/>
              <a:tabLst/>
              <a:defRPr/>
            </a:pPr>
            <a:endParaRPr lang="en-US" sz="1200" b="0" strike="noStrike" baseline="0" dirty="0">
              <a:latin typeface="+mn-lt"/>
            </a:endParaRPr>
          </a:p>
        </p:txBody>
      </p:sp>
    </p:spTree>
    <p:extLst>
      <p:ext uri="{BB962C8B-B14F-4D97-AF65-F5344CB8AC3E}">
        <p14:creationId xmlns:p14="http://schemas.microsoft.com/office/powerpoint/2010/main" val="926157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2400" b="0" kern="1200" baseline="0" dirty="0" smtClean="0">
              <a:solidFill>
                <a:srgbClr val="572E2D"/>
              </a:solidFill>
              <a:latin typeface="Noteworthy Bold" charset="0"/>
              <a:ea typeface="Noteworthy Bold" charset="0"/>
              <a:cs typeface="Noteworthy Bold" charset="0"/>
              <a:sym typeface="Noteworthy Bold" charset="0"/>
            </a:endParaRPr>
          </a:p>
        </p:txBody>
      </p:sp>
      <p:sp>
        <p:nvSpPr>
          <p:cNvPr id="4" name="Slide Number Placeholder 3"/>
          <p:cNvSpPr>
            <a:spLocks noGrp="1"/>
          </p:cNvSpPr>
          <p:nvPr>
            <p:ph type="sldNum" sz="quarter" idx="10"/>
          </p:nvPr>
        </p:nvSpPr>
        <p:spPr/>
        <p:txBody>
          <a:bodyPr/>
          <a:lstStyle/>
          <a:p>
            <a:fld id="{7F8E8DB6-EB10-4FB6-AD65-7379CE680378}" type="slidenum">
              <a:rPr lang="en-US" smtClean="0">
                <a:solidFill>
                  <a:prstClr val="black"/>
                </a:solidFill>
                <a:latin typeface="Calibri"/>
              </a:rPr>
              <a:pPr/>
              <a:t>2</a:t>
            </a:fld>
            <a:endParaRPr lang="en-US">
              <a:solidFill>
                <a:prstClr val="black"/>
              </a:solidFill>
              <a:latin typeface="Calibri"/>
            </a:endParaRPr>
          </a:p>
        </p:txBody>
      </p:sp>
      <p:sp>
        <p:nvSpPr>
          <p:cNvPr id="6" name="Date Placeholder 5"/>
          <p:cNvSpPr>
            <a:spLocks noGrp="1"/>
          </p:cNvSpPr>
          <p:nvPr>
            <p:ph type="dt" idx="12"/>
          </p:nvPr>
        </p:nvSpPr>
        <p:spPr/>
        <p:txBody>
          <a:bodyPr/>
          <a:lstStyle/>
          <a:p>
            <a:pPr>
              <a:buClr>
                <a:srgbClr val="000000"/>
              </a:buClr>
            </a:pPr>
            <a:endParaRPr lang="en-US">
              <a:solidFill>
                <a:prstClr val="black"/>
              </a:solidFill>
            </a:endParaRPr>
          </a:p>
        </p:txBody>
      </p:sp>
      <p:sp>
        <p:nvSpPr>
          <p:cNvPr id="7" name="Header Placeholder 6"/>
          <p:cNvSpPr>
            <a:spLocks noGrp="1"/>
          </p:cNvSpPr>
          <p:nvPr>
            <p:ph type="hdr" sz="quarter" idx="13"/>
          </p:nvPr>
        </p:nvSpPr>
        <p:spPr/>
        <p:txBody>
          <a:bodyPr/>
          <a:lstStyle/>
          <a:p>
            <a:pPr>
              <a:buClr>
                <a:srgbClr val="000000"/>
              </a:buClr>
            </a:pPr>
            <a:endParaRPr lang="en-US">
              <a:solidFill>
                <a:prstClr val="black"/>
              </a:solidFill>
            </a:endParaRPr>
          </a:p>
        </p:txBody>
      </p:sp>
    </p:spTree>
    <p:extLst>
      <p:ext uri="{BB962C8B-B14F-4D97-AF65-F5344CB8AC3E}">
        <p14:creationId xmlns:p14="http://schemas.microsoft.com/office/powerpoint/2010/main" val="36768485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a:xfrm>
            <a:off x="1143000" y="685800"/>
            <a:ext cx="4572000" cy="3429000"/>
          </a:xfrm>
        </p:spPr>
      </p:sp>
      <p:sp>
        <p:nvSpPr>
          <p:cNvPr id="32771" name="Rectangle 2"/>
          <p:cNvSpPr>
            <a:spLocks noGrp="1" noChangeArrowheads="1"/>
          </p:cNvSpPr>
          <p:nvPr>
            <p:ph type="body" idx="1"/>
          </p:nvPr>
        </p:nvSpPr>
        <p:spPr>
          <a:noFill/>
          <a:ln w="9525"/>
        </p:spPr>
        <p:txBody>
          <a:bodyPr/>
          <a:lstStyle/>
          <a:p>
            <a:pPr marL="0" marR="0" indent="0" algn="l" defTabSz="457058" rtl="0" eaLnBrk="1" fontAlgn="base" latinLnBrk="0" hangingPunct="0">
              <a:lnSpc>
                <a:spcPct val="100000"/>
              </a:lnSpc>
              <a:spcBef>
                <a:spcPct val="0"/>
              </a:spcBef>
              <a:spcAft>
                <a:spcPct val="0"/>
              </a:spcAft>
              <a:buClrTx/>
              <a:buSzTx/>
              <a:buFontTx/>
              <a:buNone/>
              <a:tabLst/>
              <a:defRPr/>
            </a:pPr>
            <a:endParaRPr lang="en-US" sz="1200" b="0" strike="noStrike" baseline="0" dirty="0">
              <a:latin typeface="+mn-lt"/>
            </a:endParaRPr>
          </a:p>
        </p:txBody>
      </p:sp>
    </p:spTree>
    <p:extLst>
      <p:ext uri="{BB962C8B-B14F-4D97-AF65-F5344CB8AC3E}">
        <p14:creationId xmlns:p14="http://schemas.microsoft.com/office/powerpoint/2010/main" val="1448587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a:xfrm>
            <a:off x="1143000" y="685800"/>
            <a:ext cx="4572000" cy="3429000"/>
          </a:xfrm>
        </p:spPr>
      </p:sp>
      <p:sp>
        <p:nvSpPr>
          <p:cNvPr id="32771" name="Rectangle 2"/>
          <p:cNvSpPr>
            <a:spLocks noGrp="1" noChangeArrowheads="1"/>
          </p:cNvSpPr>
          <p:nvPr>
            <p:ph type="body" idx="1"/>
          </p:nvPr>
        </p:nvSpPr>
        <p:spPr>
          <a:noFill/>
          <a:ln w="9525"/>
        </p:spPr>
        <p:txBody>
          <a:bodyPr/>
          <a:lstStyle/>
          <a:p>
            <a:pPr marL="0" marR="0" indent="0" algn="l" defTabSz="457058" rtl="0" eaLnBrk="1" fontAlgn="base" latinLnBrk="0" hangingPunct="0">
              <a:lnSpc>
                <a:spcPct val="100000"/>
              </a:lnSpc>
              <a:spcBef>
                <a:spcPct val="0"/>
              </a:spcBef>
              <a:spcAft>
                <a:spcPct val="0"/>
              </a:spcAft>
              <a:buClrTx/>
              <a:buSzTx/>
              <a:buFontTx/>
              <a:buNone/>
              <a:tabLst/>
              <a:defRPr/>
            </a:pPr>
            <a:endParaRPr lang="en-US" sz="1200" b="0" strike="noStrike" baseline="0" dirty="0">
              <a:latin typeface="+mn-lt"/>
            </a:endParaRPr>
          </a:p>
        </p:txBody>
      </p:sp>
    </p:spTree>
    <p:extLst>
      <p:ext uri="{BB962C8B-B14F-4D97-AF65-F5344CB8AC3E}">
        <p14:creationId xmlns:p14="http://schemas.microsoft.com/office/powerpoint/2010/main" val="1354459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56681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
                <a:srgbClr val="000000"/>
              </a:buClr>
              <a:buSzPct val="25000"/>
              <a:buFont typeface="Arial" panose="020B0604020202020204" pitchFamily="34" charset="0"/>
              <a:buNone/>
              <a:tabLst/>
              <a:defRPr/>
            </a:pPr>
            <a:r>
              <a:rPr kumimoji="0" lang="en-US" altLang="en-US" sz="1200" b="1" i="0" u="none" strike="noStrike" kern="1200" cap="none" spc="0" normalizeH="0" baseline="0" noProof="0" dirty="0" smtClean="0">
                <a:ln>
                  <a:noFill/>
                </a:ln>
                <a:solidFill>
                  <a:srgbClr val="572E2D"/>
                </a:solidFill>
                <a:effectLst/>
                <a:uLnTx/>
                <a:uFillTx/>
                <a:latin typeface="Calibri"/>
                <a:cs typeface="Calibri"/>
                <a:sym typeface="Calibri"/>
              </a:rPr>
              <a:t>1) From an equity perspective:</a:t>
            </a:r>
          </a:p>
          <a:p>
            <a:pPr marL="0" marR="0" lvl="0" indent="0" algn="l" defTabSz="914400" rtl="0" eaLnBrk="1" fontAlgn="auto" latinLnBrk="0" hangingPunct="1">
              <a:lnSpc>
                <a:spcPct val="100000"/>
              </a:lnSpc>
              <a:spcBef>
                <a:spcPct val="0"/>
              </a:spcBef>
              <a:spcAft>
                <a:spcPts val="0"/>
              </a:spcAft>
              <a:buClr>
                <a:srgbClr val="000000"/>
              </a:buClr>
              <a:buSzPct val="25000"/>
              <a:buFont typeface="Arial" panose="020B0604020202020204" pitchFamily="34" charset="0"/>
              <a:buNone/>
              <a:tabLst/>
              <a:defRPr/>
            </a:pPr>
            <a:r>
              <a:rPr kumimoji="0" lang="en-US" altLang="en-US" sz="1200" b="0" i="0" u="none" strike="noStrike" kern="1200" cap="none" spc="0" normalizeH="0" baseline="0" noProof="0" dirty="0" smtClean="0">
                <a:ln>
                  <a:noFill/>
                </a:ln>
                <a:solidFill>
                  <a:srgbClr val="572E2D"/>
                </a:solidFill>
                <a:effectLst/>
                <a:uLnTx/>
                <a:uFillTx/>
                <a:latin typeface="Calibri"/>
                <a:cs typeface="Calibri"/>
                <a:sym typeface="Calibri"/>
              </a:rPr>
              <a:t>a) </a:t>
            </a:r>
            <a:r>
              <a:rPr kumimoji="0" lang="en-US" altLang="en-US" sz="1200" b="0" i="0" u="sng" strike="noStrike" kern="1200" cap="none" spc="0" normalizeH="0" baseline="0" noProof="0" dirty="0" smtClean="0">
                <a:ln>
                  <a:noFill/>
                </a:ln>
                <a:solidFill>
                  <a:srgbClr val="572E2D"/>
                </a:solidFill>
                <a:effectLst/>
                <a:uLnTx/>
                <a:uFillTx/>
                <a:latin typeface="Calibri"/>
                <a:cs typeface="Calibri"/>
                <a:sym typeface="Calibri"/>
              </a:rPr>
              <a:t>Place-based:</a:t>
            </a:r>
            <a:r>
              <a:rPr kumimoji="0" lang="en-US" altLang="en-US" sz="1200" b="0" i="0" u="none" strike="noStrike" kern="1200" cap="none" spc="0" normalizeH="0" baseline="0" noProof="0" dirty="0" smtClean="0">
                <a:ln>
                  <a:noFill/>
                </a:ln>
                <a:solidFill>
                  <a:srgbClr val="572E2D"/>
                </a:solidFill>
                <a:effectLst/>
                <a:uLnTx/>
                <a:uFillTx/>
                <a:latin typeface="Calibri"/>
                <a:cs typeface="Calibri"/>
                <a:sym typeface="Calibri"/>
              </a:rPr>
              <a:t> why science matters to me, family, and community</a:t>
            </a:r>
          </a:p>
          <a:p>
            <a:pPr marL="0" marR="0" lvl="0" indent="0" algn="l" defTabSz="914400" rtl="0" eaLnBrk="1" fontAlgn="auto" latinLnBrk="0" hangingPunct="1">
              <a:lnSpc>
                <a:spcPct val="100000"/>
              </a:lnSpc>
              <a:spcBef>
                <a:spcPct val="0"/>
              </a:spcBef>
              <a:spcAft>
                <a:spcPts val="0"/>
              </a:spcAft>
              <a:buClr>
                <a:srgbClr val="000000"/>
              </a:buClr>
              <a:buSzPct val="25000"/>
              <a:buFont typeface="Arial" panose="020B0604020202020204" pitchFamily="34" charset="0"/>
              <a:buNone/>
              <a:tabLst/>
              <a:defRPr/>
            </a:pPr>
            <a:r>
              <a:rPr kumimoji="0" lang="en-US" altLang="en-US" sz="1200" b="0" i="0" u="none" strike="noStrike" kern="1200" cap="none" spc="0" normalizeH="0" baseline="0" noProof="0" dirty="0" smtClean="0">
                <a:ln>
                  <a:noFill/>
                </a:ln>
                <a:solidFill>
                  <a:srgbClr val="572E2D"/>
                </a:solidFill>
                <a:effectLst/>
                <a:uLnTx/>
                <a:uFillTx/>
                <a:latin typeface="Calibri"/>
                <a:cs typeface="Calibri"/>
                <a:sym typeface="Calibri"/>
              </a:rPr>
              <a:t>b) Culture and language: The phenomenon or problem provides affordances for building on every experience and using language</a:t>
            </a:r>
          </a:p>
          <a:p>
            <a:pPr marL="0" marR="0" lvl="0" indent="0" algn="l" defTabSz="914400" rtl="0" eaLnBrk="1" fontAlgn="auto" latinLnBrk="0" hangingPunct="1">
              <a:lnSpc>
                <a:spcPct val="100000"/>
              </a:lnSpc>
              <a:spcBef>
                <a:spcPct val="0"/>
              </a:spcBef>
              <a:spcAft>
                <a:spcPts val="0"/>
              </a:spcAft>
              <a:buClr>
                <a:srgbClr val="000000"/>
              </a:buClr>
              <a:buSzPct val="25000"/>
              <a:buFont typeface="Arial" panose="020B0604020202020204" pitchFamily="34" charset="0"/>
              <a:buNone/>
              <a:tabLst/>
              <a:defRPr/>
            </a:pPr>
            <a:r>
              <a:rPr kumimoji="0" lang="en-US" altLang="en-US" sz="1200" b="0" i="0" u="none" strike="noStrike" kern="1200" cap="none" spc="0" normalizeH="0" baseline="0" noProof="0" dirty="0" smtClean="0">
                <a:ln>
                  <a:noFill/>
                </a:ln>
                <a:solidFill>
                  <a:srgbClr val="572E2D"/>
                </a:solidFill>
                <a:effectLst/>
                <a:uLnTx/>
                <a:uFillTx/>
                <a:latin typeface="Calibri"/>
                <a:cs typeface="Calibri"/>
                <a:sym typeface="Calibri"/>
              </a:rPr>
              <a:t>c) Inclusion: All students bring ideas, and they contribute based on the merit of ideas</a:t>
            </a:r>
          </a:p>
          <a:p>
            <a:pPr marL="0" marR="0" lvl="0" indent="0" algn="l" defTabSz="914400" rtl="0" eaLnBrk="1" fontAlgn="auto" latinLnBrk="0" hangingPunct="1">
              <a:lnSpc>
                <a:spcPct val="100000"/>
              </a:lnSpc>
              <a:spcBef>
                <a:spcPct val="0"/>
              </a:spcBef>
              <a:spcAft>
                <a:spcPts val="0"/>
              </a:spcAft>
              <a:buClr>
                <a:srgbClr val="000000"/>
              </a:buClr>
              <a:buSzPct val="25000"/>
              <a:buFont typeface="Arial" panose="020B0604020202020204" pitchFamily="34" charset="0"/>
              <a:buNone/>
              <a:tabLst/>
              <a:defRPr/>
            </a:pPr>
            <a:endParaRPr kumimoji="0" lang="en-US" altLang="en-US" sz="1200" b="0" i="0" u="none" strike="noStrike" kern="1200" cap="none" spc="0" normalizeH="0" baseline="0" noProof="0" dirty="0" smtClean="0">
              <a:ln>
                <a:noFill/>
              </a:ln>
              <a:solidFill>
                <a:srgbClr val="572E2D"/>
              </a:solidFill>
              <a:effectLst/>
              <a:uLnTx/>
              <a:uFillTx/>
              <a:latin typeface="Calibri"/>
              <a:cs typeface="Calibri"/>
              <a:sym typeface="Calibri"/>
            </a:endParaRPr>
          </a:p>
          <a:p>
            <a:pPr marL="0" marR="0" lvl="0" indent="0" algn="l" defTabSz="914400" rtl="0" eaLnBrk="1" fontAlgn="auto" latinLnBrk="0" hangingPunct="1">
              <a:lnSpc>
                <a:spcPct val="100000"/>
              </a:lnSpc>
              <a:spcBef>
                <a:spcPct val="0"/>
              </a:spcBef>
              <a:spcAft>
                <a:spcPts val="0"/>
              </a:spcAft>
              <a:buClr>
                <a:srgbClr val="000000"/>
              </a:buClr>
              <a:buSzPct val="25000"/>
              <a:buFont typeface="Arial" panose="020B0604020202020204" pitchFamily="34" charset="0"/>
              <a:buNone/>
              <a:tabLst/>
              <a:defRPr/>
            </a:pPr>
            <a:r>
              <a:rPr kumimoji="0" lang="en-US" altLang="en-US" sz="1200" b="1" i="0" u="none" strike="noStrike" kern="1200" cap="none" spc="0" normalizeH="0" baseline="0" noProof="0" dirty="0" smtClean="0">
                <a:ln>
                  <a:noFill/>
                </a:ln>
                <a:solidFill>
                  <a:srgbClr val="572E2D"/>
                </a:solidFill>
                <a:effectLst/>
                <a:uLnTx/>
                <a:uFillTx/>
                <a:latin typeface="Calibri"/>
                <a:cs typeface="Calibri"/>
                <a:sym typeface="Calibri"/>
              </a:rPr>
              <a:t>2) From a science perspective:</a:t>
            </a:r>
          </a:p>
          <a:p>
            <a:pPr marL="0" marR="0" lvl="0" indent="0" algn="l" defTabSz="914400" rtl="0" eaLnBrk="1" fontAlgn="auto" latinLnBrk="0" hangingPunct="1">
              <a:lnSpc>
                <a:spcPct val="100000"/>
              </a:lnSpc>
              <a:spcBef>
                <a:spcPct val="0"/>
              </a:spcBef>
              <a:spcAft>
                <a:spcPts val="0"/>
              </a:spcAft>
              <a:buClr>
                <a:srgbClr val="000000"/>
              </a:buClr>
              <a:buSzPct val="25000"/>
              <a:buFont typeface="Arial" panose="020B0604020202020204" pitchFamily="34" charset="0"/>
              <a:buNone/>
              <a:tabLst/>
              <a:defRPr/>
            </a:pPr>
            <a:r>
              <a:rPr kumimoji="0" lang="en-US" altLang="en-US" sz="1200" b="0" i="0" u="none" strike="noStrike" kern="1200" cap="none" spc="0" normalizeH="0" baseline="0" noProof="0" dirty="0" smtClean="0">
                <a:ln>
                  <a:noFill/>
                </a:ln>
                <a:solidFill>
                  <a:srgbClr val="572E2D"/>
                </a:solidFill>
                <a:effectLst/>
                <a:uLnTx/>
                <a:uFillTx/>
                <a:latin typeface="Calibri"/>
                <a:cs typeface="Calibri"/>
                <a:sym typeface="Calibri"/>
              </a:rPr>
              <a:t>a) </a:t>
            </a:r>
            <a:r>
              <a:rPr kumimoji="0" lang="en-US" altLang="en-US" sz="1200" b="0" i="0" u="sng" strike="noStrike" kern="1200" cap="none" spc="0" normalizeH="0" baseline="0" noProof="0" dirty="0" smtClean="0">
                <a:ln>
                  <a:noFill/>
                </a:ln>
                <a:solidFill>
                  <a:srgbClr val="572E2D"/>
                </a:solidFill>
                <a:effectLst/>
                <a:uLnTx/>
                <a:uFillTx/>
                <a:latin typeface="Calibri"/>
                <a:cs typeface="Calibri"/>
                <a:sym typeface="Calibri"/>
              </a:rPr>
              <a:t>Project-based:</a:t>
            </a:r>
            <a:r>
              <a:rPr kumimoji="0" lang="en-US" altLang="en-US" sz="1200" b="0" i="0" u="none" strike="noStrike" kern="1200" cap="none" spc="0" normalizeH="0" baseline="0" noProof="0" dirty="0" smtClean="0">
                <a:ln>
                  <a:noFill/>
                </a:ln>
                <a:solidFill>
                  <a:srgbClr val="572E2D"/>
                </a:solidFill>
                <a:effectLst/>
                <a:uLnTx/>
                <a:uFillTx/>
                <a:latin typeface="Calibri"/>
                <a:cs typeface="Calibri"/>
                <a:sym typeface="Calibri"/>
              </a:rPr>
              <a:t> Figure things out; students are not learning a particular science discipline; instead, the phenomenon involves ideas across science disciplines</a:t>
            </a:r>
          </a:p>
          <a:p>
            <a:pPr marL="0" marR="0" lvl="0" indent="0" algn="l" defTabSz="914400" rtl="0" eaLnBrk="1" fontAlgn="auto" latinLnBrk="0" hangingPunct="1">
              <a:lnSpc>
                <a:spcPct val="100000"/>
              </a:lnSpc>
              <a:spcBef>
                <a:spcPct val="0"/>
              </a:spcBef>
              <a:spcAft>
                <a:spcPts val="0"/>
              </a:spcAft>
              <a:buClr>
                <a:srgbClr val="000000"/>
              </a:buClr>
              <a:buSzPct val="25000"/>
              <a:buFont typeface="Arial" panose="020B0604020202020204" pitchFamily="34" charset="0"/>
              <a:buNone/>
              <a:tabLst/>
              <a:defRPr/>
            </a:pPr>
            <a:r>
              <a:rPr kumimoji="0" lang="en-US" altLang="en-US" sz="1200" b="0" i="0" u="none" strike="noStrike" kern="1200" cap="none" spc="0" normalizeH="0" baseline="0" noProof="0" dirty="0" smtClean="0">
                <a:ln>
                  <a:noFill/>
                </a:ln>
                <a:solidFill>
                  <a:srgbClr val="572E2D"/>
                </a:solidFill>
                <a:effectLst/>
                <a:uLnTx/>
                <a:uFillTx/>
                <a:latin typeface="Calibri"/>
                <a:cs typeface="Calibri"/>
                <a:sym typeface="Calibri"/>
              </a:rPr>
              <a:t>b) Engineering design: designing solutions to problems in a local context</a:t>
            </a:r>
          </a:p>
          <a:p>
            <a:pPr marL="0" marR="0" lvl="0" indent="0" algn="l" defTabSz="914400" rtl="0" eaLnBrk="1" fontAlgn="auto" latinLnBrk="0" hangingPunct="1">
              <a:lnSpc>
                <a:spcPct val="100000"/>
              </a:lnSpc>
              <a:spcBef>
                <a:spcPct val="0"/>
              </a:spcBef>
              <a:spcAft>
                <a:spcPts val="0"/>
              </a:spcAft>
              <a:buClr>
                <a:srgbClr val="000000"/>
              </a:buClr>
              <a:buSzPct val="25000"/>
              <a:buFont typeface="Arial" panose="020B0604020202020204" pitchFamily="34" charset="0"/>
              <a:buNone/>
              <a:tabLst/>
              <a:defRPr/>
            </a:pPr>
            <a:r>
              <a:rPr kumimoji="0" lang="en-US" altLang="en-US" sz="1200" b="0" i="0" u="none" strike="noStrike" kern="1200" cap="none" spc="0" normalizeH="0" baseline="0" noProof="0" dirty="0" smtClean="0">
                <a:ln>
                  <a:noFill/>
                </a:ln>
                <a:solidFill>
                  <a:srgbClr val="572E2D"/>
                </a:solidFill>
                <a:effectLst/>
                <a:uLnTx/>
                <a:uFillTx/>
                <a:latin typeface="Calibri"/>
                <a:cs typeface="Calibri"/>
                <a:sym typeface="Calibri"/>
              </a:rPr>
              <a:t>c) Citizen science</a:t>
            </a:r>
          </a:p>
          <a:p>
            <a:pPr marL="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endParaRPr kumimoji="0" lang="en-US" sz="1200" b="0" i="0" u="none" strike="noStrike" kern="1200" cap="none" spc="0" normalizeH="0" baseline="0" noProof="0" dirty="0" smtClean="0">
              <a:ln>
                <a:noFill/>
              </a:ln>
              <a:solidFill>
                <a:srgbClr val="000000"/>
              </a:solidFill>
              <a:effectLst/>
              <a:uLnTx/>
              <a:uFillTx/>
              <a:latin typeface="Calibri"/>
              <a:cs typeface="Calibri"/>
              <a:sym typeface="Calibri"/>
            </a:endParaRPr>
          </a:p>
        </p:txBody>
      </p:sp>
      <p:sp>
        <p:nvSpPr>
          <p:cNvPr id="4" name="Slide Number Placeholder 3"/>
          <p:cNvSpPr>
            <a:spLocks noGrp="1"/>
          </p:cNvSpPr>
          <p:nvPr>
            <p:ph type="sldNum" sz="quarter" idx="10"/>
          </p:nvPr>
        </p:nvSpPr>
        <p:spPr/>
        <p:txBody>
          <a:bodyPr/>
          <a:lstStyle/>
          <a:p>
            <a:fld id="{7F8E8DB6-EB10-4FB6-AD65-7379CE680378}"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28618644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Shape 351"/>
          <p:cNvSpPr txBox="1">
            <a:spLocks noGrp="1"/>
          </p:cNvSpPr>
          <p:nvPr>
            <p:ph type="body" idx="1"/>
          </p:nvPr>
        </p:nvSpPr>
        <p:spPr>
          <a:xfrm>
            <a:off x="702311" y="4480004"/>
            <a:ext cx="5618479" cy="3665458"/>
          </a:xfrm>
          <a:prstGeom prst="rect">
            <a:avLst/>
          </a:prstGeom>
        </p:spPr>
        <p:txBody>
          <a:bodyPr lIns="93308" tIns="93308" rIns="93308" bIns="93308" anchor="t" anchorCtr="0">
            <a:noAutofit/>
          </a:bodyPr>
          <a:lstStyle/>
          <a:p>
            <a:endParaRPr lang="en-US" baseline="0" dirty="0" smtClean="0"/>
          </a:p>
        </p:txBody>
      </p:sp>
      <p:sp>
        <p:nvSpPr>
          <p:cNvPr id="352" name="Shape 352"/>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4863312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endParaRPr kumimoji="0" lang="en-US" sz="1200" b="0" i="0" u="none" strike="noStrike" kern="1200" cap="none" spc="0" normalizeH="0" baseline="0" noProof="0" dirty="0" smtClean="0">
              <a:ln>
                <a:noFill/>
              </a:ln>
              <a:solidFill>
                <a:srgbClr val="000000"/>
              </a:solidFill>
              <a:effectLst/>
              <a:uLnTx/>
              <a:uFillTx/>
              <a:latin typeface="Calibri"/>
              <a:cs typeface="Calibri"/>
              <a:sym typeface="Calibri"/>
            </a:endParaRPr>
          </a:p>
        </p:txBody>
      </p:sp>
      <p:sp>
        <p:nvSpPr>
          <p:cNvPr id="4" name="Slide Number Placeholder 3"/>
          <p:cNvSpPr>
            <a:spLocks noGrp="1"/>
          </p:cNvSpPr>
          <p:nvPr>
            <p:ph type="sldNum" sz="quarter" idx="10"/>
          </p:nvPr>
        </p:nvSpPr>
        <p:spPr/>
        <p:txBody>
          <a:bodyPr/>
          <a:lstStyle/>
          <a:p>
            <a:fld id="{7F8E8DB6-EB10-4FB6-AD65-7379CE680378}"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12708281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Shape 351"/>
          <p:cNvSpPr txBox="1">
            <a:spLocks noGrp="1"/>
          </p:cNvSpPr>
          <p:nvPr>
            <p:ph type="body" idx="1"/>
          </p:nvPr>
        </p:nvSpPr>
        <p:spPr>
          <a:xfrm>
            <a:off x="702311" y="4480005"/>
            <a:ext cx="5618479" cy="3665458"/>
          </a:xfrm>
          <a:prstGeom prst="rect">
            <a:avLst/>
          </a:prstGeom>
        </p:spPr>
        <p:txBody>
          <a:bodyPr lIns="93308" tIns="93308" rIns="93308" bIns="93308"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endParaRPr kumimoji="0" lang="en-US" sz="1200" b="0" i="0" u="none" strike="noStrike" kern="1200" cap="none" spc="0" normalizeH="0" baseline="0" noProof="0" dirty="0" smtClean="0">
              <a:ln>
                <a:noFill/>
              </a:ln>
              <a:solidFill>
                <a:srgbClr val="000000"/>
              </a:solidFill>
              <a:effectLst/>
              <a:uLnTx/>
              <a:uFillTx/>
              <a:latin typeface="Calibri"/>
              <a:cs typeface="Calibri"/>
              <a:sym typeface="Calibri"/>
            </a:endParaRPr>
          </a:p>
        </p:txBody>
      </p:sp>
      <p:sp>
        <p:nvSpPr>
          <p:cNvPr id="352" name="Shape 352"/>
          <p:cNvSpPr>
            <a:spLocks noGrp="1" noRot="1" noChangeAspect="1"/>
          </p:cNvSpPr>
          <p:nvPr>
            <p:ph type="sldImg" idx="2"/>
          </p:nvPr>
        </p:nvSpPr>
        <p:spPr>
          <a:xfrm>
            <a:off x="1417638" y="1163638"/>
            <a:ext cx="4186237" cy="31416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3463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u="none" baseline="0" dirty="0" smtClean="0"/>
          </a:p>
        </p:txBody>
      </p:sp>
      <p:sp>
        <p:nvSpPr>
          <p:cNvPr id="4" name="Slide Number Placeholder 3"/>
          <p:cNvSpPr>
            <a:spLocks noGrp="1"/>
          </p:cNvSpPr>
          <p:nvPr>
            <p:ph type="sldNum" sz="quarter" idx="10"/>
          </p:nvPr>
        </p:nvSpPr>
        <p:spPr/>
        <p:txBody>
          <a:bodyPr/>
          <a:lstStyle/>
          <a:p>
            <a:fld id="{901F016C-6001-0F46-8AEE-9EB9E769460B}" type="slidenum">
              <a:rPr lang="en-US" smtClean="0"/>
              <a:pPr/>
              <a:t>27</a:t>
            </a:fld>
            <a:endParaRPr lang="en-US"/>
          </a:p>
        </p:txBody>
      </p:sp>
    </p:spTree>
    <p:extLst>
      <p:ext uri="{BB962C8B-B14F-4D97-AF65-F5344CB8AC3E}">
        <p14:creationId xmlns:p14="http://schemas.microsoft.com/office/powerpoint/2010/main" val="19828835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u="none"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83366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Tx/>
              <a:buFont typeface="Calibri"/>
              <a:buNone/>
              <a:tabLst/>
              <a:defRPr/>
            </a:pPr>
            <a:endParaRPr lang="en-US" b="0" u="sng" baseline="0" dirty="0" smtClean="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83129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76007-C4C4-4A0A-B47D-306F9873607F}"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9625565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Tx/>
              <a:buFont typeface="Calibri"/>
              <a:buNone/>
              <a:tabLst/>
              <a:defRPr/>
            </a:pP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5822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baseline="0" dirty="0" smtClean="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6320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517620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u="none"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96127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Tx/>
              <a:buFont typeface="Calibri"/>
              <a:buNone/>
              <a:tabLst/>
              <a:defRPr/>
            </a:pPr>
            <a:endParaRPr lang="en-US" sz="1200" b="0" i="0" u="none" strike="noStrike" kern="1200" cap="none" dirty="0" smtClean="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84950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Tx/>
              <a:buFont typeface="Calibri"/>
              <a:buNone/>
              <a:tabLst/>
              <a:defRPr/>
            </a:pPr>
            <a:endParaRPr lang="en-US" sz="1200" b="0" i="0" u="none" strike="noStrike" kern="1200" cap="none" dirty="0" smtClean="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99395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204335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cap="none" baseline="0" dirty="0" smtClean="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26115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79186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buClr>
                <a:srgbClr val="000000"/>
              </a:buClr>
              <a:buSzPct val="25000"/>
              <a:buFont typeface="Calibri"/>
              <a:buNone/>
            </a:pPr>
            <a:fld id="{00000000-1234-1234-1234-123412341234}" type="slidenum">
              <a:rPr lang="en-US" smtClean="0">
                <a:solidFill>
                  <a:prstClr val="black"/>
                </a:solidFill>
                <a:latin typeface="Calibri"/>
                <a:ea typeface="Calibri"/>
                <a:cs typeface="Calibri"/>
                <a:sym typeface="Calibri"/>
              </a:rPr>
              <a:pPr>
                <a:buClr>
                  <a:srgbClr val="000000"/>
                </a:buClr>
                <a:buSzPct val="25000"/>
                <a:buFont typeface="Calibri"/>
                <a:buNone/>
              </a:pPr>
              <a:t>39</a:t>
            </a:fld>
            <a:endParaRPr lang="en-US">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3892613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76007-C4C4-4A0A-B47D-306F9873607F}"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13393432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811062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lang="en" dirty="0"/>
          </a:p>
        </p:txBody>
      </p:sp>
    </p:spTree>
    <p:extLst>
      <p:ext uri="{BB962C8B-B14F-4D97-AF65-F5344CB8AC3E}">
        <p14:creationId xmlns:p14="http://schemas.microsoft.com/office/powerpoint/2010/main" val="2539253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8E8DB6-EB10-4FB6-AD65-7379CE680378}" type="slidenum">
              <a:rPr lang="en-US" smtClean="0">
                <a:solidFill>
                  <a:prstClr val="black"/>
                </a:solidFill>
                <a:latin typeface="Calibri"/>
              </a:rPr>
              <a:pPr/>
              <a:t>5</a:t>
            </a:fld>
            <a:endParaRPr lang="en-US">
              <a:solidFill>
                <a:prstClr val="black"/>
              </a:solidFill>
              <a:latin typeface="Calibri"/>
            </a:endParaRPr>
          </a:p>
        </p:txBody>
      </p:sp>
      <p:sp>
        <p:nvSpPr>
          <p:cNvPr id="6" name="Date Placeholder 5"/>
          <p:cNvSpPr>
            <a:spLocks noGrp="1"/>
          </p:cNvSpPr>
          <p:nvPr>
            <p:ph type="dt" idx="12"/>
          </p:nvPr>
        </p:nvSpPr>
        <p:spPr/>
        <p:txBody>
          <a:bodyPr/>
          <a:lstStyle/>
          <a:p>
            <a:pPr>
              <a:buClr>
                <a:srgbClr val="000000"/>
              </a:buClr>
            </a:pPr>
            <a:endParaRPr lang="en-US">
              <a:solidFill>
                <a:prstClr val="black"/>
              </a:solidFill>
            </a:endParaRPr>
          </a:p>
        </p:txBody>
      </p:sp>
      <p:sp>
        <p:nvSpPr>
          <p:cNvPr id="7" name="Header Placeholder 6"/>
          <p:cNvSpPr>
            <a:spLocks noGrp="1"/>
          </p:cNvSpPr>
          <p:nvPr>
            <p:ph type="hdr" sz="quarter" idx="13"/>
          </p:nvPr>
        </p:nvSpPr>
        <p:spPr/>
        <p:txBody>
          <a:bodyPr/>
          <a:lstStyle/>
          <a:p>
            <a:pPr>
              <a:buClr>
                <a:srgbClr val="000000"/>
              </a:buClr>
            </a:pPr>
            <a:endParaRPr lang="en-US">
              <a:solidFill>
                <a:prstClr val="black"/>
              </a:solidFill>
            </a:endParaRPr>
          </a:p>
        </p:txBody>
      </p:sp>
    </p:spTree>
    <p:extLst>
      <p:ext uri="{BB962C8B-B14F-4D97-AF65-F5344CB8AC3E}">
        <p14:creationId xmlns:p14="http://schemas.microsoft.com/office/powerpoint/2010/main" val="486178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8E8DB6-EB10-4FB6-AD65-7379CE680378}" type="slidenum">
              <a:rPr lang="en-US" smtClean="0">
                <a:solidFill>
                  <a:prstClr val="black"/>
                </a:solidFill>
                <a:latin typeface="Calibri"/>
              </a:rPr>
              <a:pPr/>
              <a:t>6</a:t>
            </a:fld>
            <a:endParaRPr lang="en-US">
              <a:solidFill>
                <a:prstClr val="black"/>
              </a:solidFill>
              <a:latin typeface="Calibri"/>
            </a:endParaRPr>
          </a:p>
        </p:txBody>
      </p:sp>
      <p:sp>
        <p:nvSpPr>
          <p:cNvPr id="6" name="Date Placeholder 5"/>
          <p:cNvSpPr>
            <a:spLocks noGrp="1"/>
          </p:cNvSpPr>
          <p:nvPr>
            <p:ph type="dt" idx="12"/>
          </p:nvPr>
        </p:nvSpPr>
        <p:spPr/>
        <p:txBody>
          <a:bodyPr/>
          <a:lstStyle/>
          <a:p>
            <a:pPr>
              <a:buClr>
                <a:srgbClr val="000000"/>
              </a:buClr>
            </a:pPr>
            <a:endParaRPr lang="en-US">
              <a:solidFill>
                <a:prstClr val="black"/>
              </a:solidFill>
            </a:endParaRPr>
          </a:p>
        </p:txBody>
      </p:sp>
      <p:sp>
        <p:nvSpPr>
          <p:cNvPr id="7" name="Header Placeholder 6"/>
          <p:cNvSpPr>
            <a:spLocks noGrp="1"/>
          </p:cNvSpPr>
          <p:nvPr>
            <p:ph type="hdr" sz="quarter" idx="13"/>
          </p:nvPr>
        </p:nvSpPr>
        <p:spPr/>
        <p:txBody>
          <a:bodyPr/>
          <a:lstStyle/>
          <a:p>
            <a:pPr>
              <a:buClr>
                <a:srgbClr val="000000"/>
              </a:buClr>
            </a:pPr>
            <a:endParaRPr lang="en-US">
              <a:solidFill>
                <a:prstClr val="black"/>
              </a:solidFill>
            </a:endParaRPr>
          </a:p>
        </p:txBody>
      </p:sp>
    </p:spTree>
    <p:extLst>
      <p:ext uri="{BB962C8B-B14F-4D97-AF65-F5344CB8AC3E}">
        <p14:creationId xmlns:p14="http://schemas.microsoft.com/office/powerpoint/2010/main" val="1834058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buClr>
                <a:prstClr val="black"/>
              </a:buClr>
              <a:buSzPct val="25000"/>
              <a:buFont typeface="Calibri"/>
              <a:buNone/>
            </a:pPr>
            <a:fld id="{00000000-1234-1234-1234-123412341234}" type="slidenum">
              <a:rPr lang="en-US" smtClean="0">
                <a:solidFill>
                  <a:prstClr val="black"/>
                </a:solidFill>
                <a:latin typeface="Calibri"/>
                <a:ea typeface="Calibri"/>
                <a:cs typeface="Calibri"/>
                <a:sym typeface="Calibri"/>
              </a:rPr>
              <a:pPr>
                <a:buClr>
                  <a:prstClr val="black"/>
                </a:buClr>
                <a:buSzPct val="25000"/>
                <a:buFont typeface="Calibri"/>
                <a:buNone/>
              </a:pPr>
              <a:t>7</a:t>
            </a:fld>
            <a:endParaRPr lang="en-US">
              <a:solidFill>
                <a:prstClr val="black"/>
              </a:solidFill>
              <a:latin typeface="Calibri"/>
              <a:ea typeface="Calibri"/>
              <a:cs typeface="Calibri"/>
              <a:sym typeface="Calibri"/>
            </a:endParaRPr>
          </a:p>
        </p:txBody>
      </p:sp>
      <p:sp>
        <p:nvSpPr>
          <p:cNvPr id="6" name="Date Placeholder 5"/>
          <p:cNvSpPr>
            <a:spLocks noGrp="1"/>
          </p:cNvSpPr>
          <p:nvPr>
            <p:ph type="dt" idx="12"/>
          </p:nvPr>
        </p:nvSpPr>
        <p:spPr/>
        <p:txBody>
          <a:bodyPr/>
          <a:lstStyle/>
          <a:p>
            <a:endParaRPr lang="en-US">
              <a:solidFill>
                <a:prstClr val="black"/>
              </a:solidFill>
              <a:latin typeface="Calibri"/>
            </a:endParaRPr>
          </a:p>
        </p:txBody>
      </p:sp>
      <p:sp>
        <p:nvSpPr>
          <p:cNvPr id="7" name="Header Placeholder 6"/>
          <p:cNvSpPr>
            <a:spLocks noGrp="1"/>
          </p:cNvSpPr>
          <p:nvPr>
            <p:ph type="hdr" sz="quarter" idx="13"/>
          </p:nvPr>
        </p:nvSpPr>
        <p:spPr/>
        <p:txBody>
          <a:bodyPr/>
          <a:lstStyle/>
          <a:p>
            <a:endParaRPr lang="en-US">
              <a:solidFill>
                <a:prstClr val="black"/>
              </a:solidFill>
              <a:latin typeface="Calibri"/>
            </a:endParaRPr>
          </a:p>
        </p:txBody>
      </p:sp>
    </p:spTree>
    <p:extLst>
      <p:ext uri="{BB962C8B-B14F-4D97-AF65-F5344CB8AC3E}">
        <p14:creationId xmlns:p14="http://schemas.microsoft.com/office/powerpoint/2010/main" val="2828385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7282" name="Shape 2036"/>
          <p:cNvSpPr>
            <a:spLocks noGrp="1"/>
          </p:cNvSpPr>
          <p:nvPr>
            <p:ph type="body" idx="1"/>
          </p:nvPr>
        </p:nvSpPr>
        <p:spPr bwMode="auto">
          <a:xfrm>
            <a:off x="685800" y="4400550"/>
            <a:ext cx="5486400" cy="36004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marL="0" indent="0">
              <a:spcBef>
                <a:spcPct val="0"/>
              </a:spcBef>
              <a:buFontTx/>
              <a:buNone/>
              <a:defRPr/>
            </a:pPr>
            <a:endParaRPr lang="en-US" altLang="en-US" strike="noStrike" dirty="0" smtClean="0"/>
          </a:p>
        </p:txBody>
      </p:sp>
      <p:sp>
        <p:nvSpPr>
          <p:cNvPr id="128003" name="Shape 2037"/>
          <p:cNvSpPr>
            <a:spLocks noGrp="1" noRot="1" noChangeAspect="1" noTextEdit="1"/>
          </p:cNvSpPr>
          <p:nvPr>
            <p:ph type="sldImg" idx="2"/>
          </p:nvPr>
        </p:nvSpPr>
        <p:spPr bwMode="auto">
          <a:xfrm>
            <a:off x="1371600" y="1143000"/>
            <a:ext cx="4114800" cy="30861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2950879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buClr>
                <a:prstClr val="black"/>
              </a:buClr>
              <a:buSzPct val="25000"/>
              <a:buFont typeface="Calibri"/>
              <a:buNone/>
            </a:pPr>
            <a:fld id="{00000000-1234-1234-1234-123412341234}" type="slidenum">
              <a:rPr lang="en-US" smtClean="0">
                <a:solidFill>
                  <a:prstClr val="black"/>
                </a:solidFill>
                <a:latin typeface="Calibri"/>
                <a:ea typeface="Calibri"/>
                <a:cs typeface="Calibri"/>
                <a:sym typeface="Calibri"/>
              </a:rPr>
              <a:pPr>
                <a:buClr>
                  <a:prstClr val="black"/>
                </a:buClr>
                <a:buSzPct val="25000"/>
                <a:buFont typeface="Calibri"/>
                <a:buNone/>
              </a:pPr>
              <a:t>9</a:t>
            </a:fld>
            <a:endParaRPr lang="en-US">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353687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AD6EE87-EBD5-4F12-A48A-63ACA297AC8F}" type="datetimeFigureOut">
              <a:rPr lang="en-US" smtClean="0">
                <a:solidFill>
                  <a:prstClr val="white">
                    <a:lumMod val="65000"/>
                  </a:prstClr>
                </a:solidFill>
              </a:rPr>
              <a:pPr/>
              <a:t>3/13/2018</a:t>
            </a:fld>
            <a:endParaRPr lang="en-US" dirty="0">
              <a:solidFill>
                <a:prstClr val="white">
                  <a:lumMod val="6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p>
            <a:fld id="{6E04526D-9DAE-4C2F-B90A-954CECB6A0CF}"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
        <p:nvSpPr>
          <p:cNvPr id="7" name="Rectangle 6"/>
          <p:cNvSpPr/>
          <p:nvPr/>
        </p:nvSpPr>
        <p:spPr>
          <a:xfrm>
            <a:off x="284165" y="444754"/>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spcBef>
                <a:spcPct val="0"/>
              </a:spcBef>
            </a:pPr>
            <a:endParaRPr sz="4200" kern="1200">
              <a:solidFill>
                <a:prstClr val="white"/>
              </a:solidFill>
              <a:latin typeface="Corbel"/>
              <a:ea typeface="+mn-ea"/>
              <a:cs typeface="+mn-cs"/>
            </a:endParaRPr>
          </a:p>
        </p:txBody>
      </p:sp>
      <p:grpSp>
        <p:nvGrpSpPr>
          <p:cNvPr id="8" name="Group 16"/>
          <p:cNvGrpSpPr/>
          <p:nvPr/>
        </p:nvGrpSpPr>
        <p:grpSpPr>
          <a:xfrm>
            <a:off x="284165" y="1906546"/>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grpSp>
      <p:sp>
        <p:nvSpPr>
          <p:cNvPr id="12" name="TextBox 11"/>
          <p:cNvSpPr txBox="1"/>
          <p:nvPr/>
        </p:nvSpPr>
        <p:spPr>
          <a:xfrm>
            <a:off x="8230889" y="444754"/>
            <a:ext cx="587020" cy="646331"/>
          </a:xfrm>
          <a:prstGeom prst="rect">
            <a:avLst/>
          </a:prstGeom>
          <a:noFill/>
        </p:spPr>
        <p:txBody>
          <a:bodyPr wrap="none" rtlCol="0">
            <a:spAutoFit/>
          </a:bodyPr>
          <a:lstStyle/>
          <a:p>
            <a:r>
              <a:rPr sz="3600" kern="1200">
                <a:solidFill>
                  <a:prstClr val="white"/>
                </a:solidFill>
                <a:latin typeface="Calibri"/>
                <a:ea typeface="+mn-ea"/>
                <a:cs typeface="+mn-cs"/>
                <a:sym typeface="Wingdings"/>
              </a:rPr>
              <a:t></a:t>
            </a:r>
            <a:endParaRPr sz="3600" kern="1200">
              <a:solidFill>
                <a:prstClr val="white"/>
              </a:solidFill>
              <a:latin typeface="Calibri"/>
              <a:ea typeface="+mn-ea"/>
              <a:cs typeface="+mn-cs"/>
            </a:endParaRPr>
          </a:p>
        </p:txBody>
      </p:sp>
      <p:sp>
        <p:nvSpPr>
          <p:cNvPr id="2" name="Title 1"/>
          <p:cNvSpPr>
            <a:spLocks noGrp="1"/>
          </p:cNvSpPr>
          <p:nvPr>
            <p:ph type="ctrTitle"/>
          </p:nvPr>
        </p:nvSpPr>
        <p:spPr>
          <a:xfrm>
            <a:off x="421341" y="449005"/>
            <a:ext cx="7808976" cy="1088136"/>
          </a:xfrm>
          <a:noFill/>
        </p:spPr>
        <p:txBody>
          <a:bodyPr vert="horz" lIns="91440" tIns="45720" rIns="91440" bIns="45720" rtlCol="0" anchor="b" anchorCtr="0">
            <a:normAutofit/>
          </a:bodyPr>
          <a:lstStyle>
            <a:lvl1pPr marL="0" algn="l" defTabSz="914400" rtl="0" eaLnBrk="1" latinLnBrk="0" hangingPunct="1">
              <a:lnSpc>
                <a:spcPts val="4600"/>
              </a:lnSpc>
              <a:spcBef>
                <a:spcPct val="0"/>
              </a:spcBef>
              <a:buNone/>
              <a:defRPr sz="4200" kern="1200">
                <a:solidFill>
                  <a:schemeClr val="bg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76205" y="1532427"/>
            <a:ext cx="7754112" cy="484632"/>
          </a:xfrm>
        </p:spPr>
        <p:txBody>
          <a:bodyPr vert="horz" lIns="91440" tIns="45720" rIns="91440" bIns="45720" rtlCol="0">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Rectangle 12"/>
          <p:cNvSpPr/>
          <p:nvPr/>
        </p:nvSpPr>
        <p:spPr>
          <a:xfrm>
            <a:off x="284165" y="6227064"/>
            <a:ext cx="8574087" cy="17373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Tree>
    <p:extLst>
      <p:ext uri="{BB962C8B-B14F-4D97-AF65-F5344CB8AC3E}">
        <p14:creationId xmlns:p14="http://schemas.microsoft.com/office/powerpoint/2010/main" val="232561124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941" y="1298762"/>
            <a:ext cx="4069080" cy="1162050"/>
          </a:xfrm>
          <a:noFill/>
        </p:spPr>
        <p:txBody>
          <a:bodyPr anchor="b">
            <a:noAutofit/>
          </a:bodyPr>
          <a:lstStyle>
            <a:lvl1pPr algn="ctr">
              <a:defRPr sz="3200" b="1">
                <a:solidFill>
                  <a:schemeClr val="accent2"/>
                </a:solidFill>
              </a:defRPr>
            </a:lvl1pPr>
          </a:lstStyle>
          <a:p>
            <a:r>
              <a:rPr lang="en-US" smtClean="0"/>
              <a:t>Click to edit Master title style</a:t>
            </a:r>
            <a:endParaRPr/>
          </a:p>
        </p:txBody>
      </p:sp>
      <p:sp>
        <p:nvSpPr>
          <p:cNvPr id="3" name="Content Placeholder 2"/>
          <p:cNvSpPr>
            <a:spLocks noGrp="1"/>
          </p:cNvSpPr>
          <p:nvPr>
            <p:ph idx="1"/>
          </p:nvPr>
        </p:nvSpPr>
        <p:spPr>
          <a:xfrm>
            <a:off x="4783567" y="914402"/>
            <a:ext cx="4069080"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268941" y="2456329"/>
            <a:ext cx="4069080" cy="318247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smtClean="0">
                <a:solidFill>
                  <a:prstClr val="white">
                    <a:lumMod val="65000"/>
                  </a:prstClr>
                </a:solidFill>
              </a:rPr>
              <a:pPr/>
              <a:t>3/13/2018</a:t>
            </a:fld>
            <a:endParaRPr lang="en-US" dirty="0">
              <a:solidFill>
                <a:prstClr val="white">
                  <a:lumMod val="65000"/>
                </a:prstClr>
              </a:solidFill>
            </a:endParaRPr>
          </a:p>
        </p:txBody>
      </p:sp>
      <p:sp>
        <p:nvSpPr>
          <p:cNvPr id="6" name="Footer Placeholder 5"/>
          <p:cNvSpPr>
            <a:spLocks noGrp="1"/>
          </p:cNvSpPr>
          <p:nvPr>
            <p:ph type="ftr" sz="quarter" idx="11"/>
          </p:nvPr>
        </p:nvSpPr>
        <p:spPr/>
        <p:txBody>
          <a:bodyPr/>
          <a:lstStyle/>
          <a:p>
            <a:endParaRPr lang="en-US" dirty="0">
              <a:solidFill>
                <a:prstClr val="white">
                  <a:lumMod val="65000"/>
                </a:prstClr>
              </a:solidFill>
            </a:endParaRPr>
          </a:p>
        </p:txBody>
      </p:sp>
      <p:sp>
        <p:nvSpPr>
          <p:cNvPr id="7" name="Slide Number Placeholder 6"/>
          <p:cNvSpPr>
            <a:spLocks noGrp="1"/>
          </p:cNvSpPr>
          <p:nvPr>
            <p:ph type="sldNum" sz="quarter" idx="12"/>
          </p:nvPr>
        </p:nvSpPr>
        <p:spPr/>
        <p:txBody>
          <a:bodyPr/>
          <a:lstStyle/>
          <a:p>
            <a:fld id="{6E04526D-9DAE-4C2F-B90A-954CECB6A0CF}"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grpSp>
        <p:nvGrpSpPr>
          <p:cNvPr id="8" name="Group 7"/>
          <p:cNvGrpSpPr/>
          <p:nvPr/>
        </p:nvGrpSpPr>
        <p:grpSpPr>
          <a:xfrm>
            <a:off x="284165" y="452720"/>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grpSp>
    </p:spTree>
    <p:extLst>
      <p:ext uri="{BB962C8B-B14F-4D97-AF65-F5344CB8AC3E}">
        <p14:creationId xmlns:p14="http://schemas.microsoft.com/office/powerpoint/2010/main" val="3764986236"/>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66986A-8426-4896-B423-4A3055C6BE17}" type="datetime1">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BA8246-FDE2-4477-A4A6-DAB45A27F4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86110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4F7A60-6AE1-4F9B-BAF4-459F72EA4658}" type="datetime1">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BA8246-FDE2-4477-A4A6-DAB45A27F4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55997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E45B67-F396-4CB7-97E1-9807E0001963}" type="datetime1">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BA8246-FDE2-4477-A4A6-DAB45A27F4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78507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D8E519-5B26-40D2-821D-764309430386}" type="datetime1">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BA8246-FDE2-4477-A4A6-DAB45A27F4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94052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9"/>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34" y="3886680"/>
            <a:ext cx="6400354" cy="1752451"/>
          </a:xfrm>
        </p:spPr>
        <p:txBody>
          <a:bodyPr/>
          <a:lstStyle>
            <a:lvl1pPr marL="0" indent="0" algn="ctr">
              <a:buNone/>
              <a:defRPr/>
            </a:lvl1pPr>
            <a:lvl2pPr marL="285904" indent="0" algn="ctr">
              <a:buNone/>
              <a:defRPr/>
            </a:lvl2pPr>
            <a:lvl3pPr marL="571814" indent="0" algn="ctr">
              <a:buNone/>
              <a:defRPr/>
            </a:lvl3pPr>
            <a:lvl4pPr marL="857726" indent="0" algn="ctr">
              <a:buNone/>
              <a:defRPr/>
            </a:lvl4pPr>
            <a:lvl5pPr marL="1143637" indent="0" algn="ctr">
              <a:buNone/>
              <a:defRPr/>
            </a:lvl5pPr>
            <a:lvl6pPr marL="1429545" indent="0" algn="ctr">
              <a:buNone/>
              <a:defRPr/>
            </a:lvl6pPr>
            <a:lvl7pPr marL="1715455" indent="0" algn="ctr">
              <a:buNone/>
              <a:defRPr/>
            </a:lvl7pPr>
            <a:lvl8pPr marL="2001364" indent="0" algn="ctr">
              <a:buNone/>
              <a:defRPr/>
            </a:lvl8pPr>
            <a:lvl9pPr marL="228727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138179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85501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8" y="4406803"/>
            <a:ext cx="7772177" cy="1361777"/>
          </a:xfrm>
        </p:spPr>
        <p:txBody>
          <a:bodyPr anchor="t"/>
          <a:lstStyle>
            <a:lvl1pPr algn="l">
              <a:defRPr sz="2475" b="1" cap="all"/>
            </a:lvl1pPr>
          </a:lstStyle>
          <a:p>
            <a:r>
              <a:rPr lang="en-US" smtClean="0"/>
              <a:t>Click to edit Master title style</a:t>
            </a:r>
            <a:endParaRPr lang="en-US"/>
          </a:p>
        </p:txBody>
      </p:sp>
      <p:sp>
        <p:nvSpPr>
          <p:cNvPr id="3" name="Text Placeholder 2"/>
          <p:cNvSpPr>
            <a:spLocks noGrp="1"/>
          </p:cNvSpPr>
          <p:nvPr>
            <p:ph type="body" idx="1"/>
          </p:nvPr>
        </p:nvSpPr>
        <p:spPr>
          <a:xfrm>
            <a:off x="722188" y="2906613"/>
            <a:ext cx="7772177" cy="1500188"/>
          </a:xfrm>
        </p:spPr>
        <p:txBody>
          <a:bodyPr anchor="b"/>
          <a:lstStyle>
            <a:lvl1pPr marL="0" indent="0">
              <a:buNone/>
              <a:defRPr sz="1275"/>
            </a:lvl1pPr>
            <a:lvl2pPr marL="285904" indent="0">
              <a:buNone/>
              <a:defRPr sz="1125"/>
            </a:lvl2pPr>
            <a:lvl3pPr marL="571814" indent="0">
              <a:buNone/>
              <a:defRPr sz="975"/>
            </a:lvl3pPr>
            <a:lvl4pPr marL="857726" indent="0">
              <a:buNone/>
              <a:defRPr sz="900"/>
            </a:lvl4pPr>
            <a:lvl5pPr marL="1143637" indent="0">
              <a:buNone/>
              <a:defRPr sz="900"/>
            </a:lvl5pPr>
            <a:lvl6pPr marL="1429545" indent="0">
              <a:buNone/>
              <a:defRPr sz="900"/>
            </a:lvl6pPr>
            <a:lvl7pPr marL="1715455" indent="0">
              <a:buNone/>
              <a:defRPr sz="900"/>
            </a:lvl7pPr>
            <a:lvl8pPr marL="2001364" indent="0">
              <a:buNone/>
              <a:defRPr sz="900"/>
            </a:lvl8pPr>
            <a:lvl9pPr marL="2287273" indent="0">
              <a:buNone/>
              <a:defRPr sz="900"/>
            </a:lvl9pPr>
          </a:lstStyle>
          <a:p>
            <a:pPr lvl="0"/>
            <a:r>
              <a:rPr lang="en-US" smtClean="0"/>
              <a:t>Click to edit Master text styles</a:t>
            </a:r>
          </a:p>
        </p:txBody>
      </p:sp>
    </p:spTree>
    <p:extLst>
      <p:ext uri="{BB962C8B-B14F-4D97-AF65-F5344CB8AC3E}">
        <p14:creationId xmlns:p14="http://schemas.microsoft.com/office/powerpoint/2010/main" val="9981909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72" y="1946705"/>
            <a:ext cx="3625454" cy="4018359"/>
          </a:xfrm>
        </p:spPr>
        <p:txBody>
          <a:bodyPr/>
          <a:lstStyle>
            <a:lvl1pPr>
              <a:defRPr sz="1725"/>
            </a:lvl1pPr>
            <a:lvl2pPr>
              <a:defRPr sz="1500"/>
            </a:lvl2pPr>
            <a:lvl3pPr>
              <a:defRPr sz="1275"/>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946705"/>
            <a:ext cx="3625454" cy="4018359"/>
          </a:xfrm>
        </p:spPr>
        <p:txBody>
          <a:bodyPr/>
          <a:lstStyle>
            <a:lvl1pPr>
              <a:defRPr sz="1725"/>
            </a:lvl1pPr>
            <a:lvl2pPr>
              <a:defRPr sz="1500"/>
            </a:lvl2pPr>
            <a:lvl3pPr>
              <a:defRPr sz="1275"/>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11024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52" y="1534791"/>
            <a:ext cx="4039568" cy="639589"/>
          </a:xfrm>
        </p:spPr>
        <p:txBody>
          <a:bodyPr anchor="b"/>
          <a:lstStyle>
            <a:lvl1pPr marL="0" indent="0">
              <a:buNone/>
              <a:defRPr sz="1500" b="1"/>
            </a:lvl1pPr>
            <a:lvl2pPr marL="285904" indent="0">
              <a:buNone/>
              <a:defRPr sz="1275" b="1"/>
            </a:lvl2pPr>
            <a:lvl3pPr marL="571814" indent="0">
              <a:buNone/>
              <a:defRPr sz="1125" b="1"/>
            </a:lvl3pPr>
            <a:lvl4pPr marL="857726" indent="0">
              <a:buNone/>
              <a:defRPr sz="975" b="1"/>
            </a:lvl4pPr>
            <a:lvl5pPr marL="1143637" indent="0">
              <a:buNone/>
              <a:defRPr sz="975" b="1"/>
            </a:lvl5pPr>
            <a:lvl6pPr marL="1429545" indent="0">
              <a:buNone/>
              <a:defRPr sz="975" b="1"/>
            </a:lvl6pPr>
            <a:lvl7pPr marL="1715455" indent="0">
              <a:buNone/>
              <a:defRPr sz="975" b="1"/>
            </a:lvl7pPr>
            <a:lvl8pPr marL="2001364" indent="0">
              <a:buNone/>
              <a:defRPr sz="975" b="1"/>
            </a:lvl8pPr>
            <a:lvl9pPr marL="2287273" indent="0">
              <a:buNone/>
              <a:defRPr sz="975" b="1"/>
            </a:lvl9pPr>
          </a:lstStyle>
          <a:p>
            <a:pPr lvl="0"/>
            <a:r>
              <a:rPr lang="en-US" smtClean="0"/>
              <a:t>Click to edit Master text styles</a:t>
            </a:r>
          </a:p>
        </p:txBody>
      </p:sp>
      <p:sp>
        <p:nvSpPr>
          <p:cNvPr id="4" name="Content Placeholder 3"/>
          <p:cNvSpPr>
            <a:spLocks noGrp="1"/>
          </p:cNvSpPr>
          <p:nvPr>
            <p:ph sz="half" idx="2"/>
          </p:nvPr>
        </p:nvSpPr>
        <p:spPr>
          <a:xfrm>
            <a:off x="457652" y="2174380"/>
            <a:ext cx="4039568" cy="3951387"/>
          </a:xfrm>
        </p:spPr>
        <p:txBody>
          <a:bodyPr/>
          <a:lstStyle>
            <a:lvl1pPr>
              <a:defRPr sz="1500"/>
            </a:lvl1pPr>
            <a:lvl2pPr>
              <a:defRPr sz="1275"/>
            </a:lvl2pPr>
            <a:lvl3pPr>
              <a:defRPr sz="1125"/>
            </a:lvl3pPr>
            <a:lvl4pPr>
              <a:defRPr sz="975"/>
            </a:lvl4pPr>
            <a:lvl5pPr>
              <a:defRPr sz="975"/>
            </a:lvl5pPr>
            <a:lvl6pPr>
              <a:defRPr sz="975"/>
            </a:lvl6pPr>
            <a:lvl7pPr>
              <a:defRPr sz="975"/>
            </a:lvl7pPr>
            <a:lvl8pPr>
              <a:defRPr sz="975"/>
            </a:lvl8pPr>
            <a:lvl9pPr>
              <a:defRPr sz="97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4" y="1534791"/>
            <a:ext cx="4041800" cy="639589"/>
          </a:xfrm>
        </p:spPr>
        <p:txBody>
          <a:bodyPr anchor="b"/>
          <a:lstStyle>
            <a:lvl1pPr marL="0" indent="0">
              <a:buNone/>
              <a:defRPr sz="1500" b="1"/>
            </a:lvl1pPr>
            <a:lvl2pPr marL="285904" indent="0">
              <a:buNone/>
              <a:defRPr sz="1275" b="1"/>
            </a:lvl2pPr>
            <a:lvl3pPr marL="571814" indent="0">
              <a:buNone/>
              <a:defRPr sz="1125" b="1"/>
            </a:lvl3pPr>
            <a:lvl4pPr marL="857726" indent="0">
              <a:buNone/>
              <a:defRPr sz="975" b="1"/>
            </a:lvl4pPr>
            <a:lvl5pPr marL="1143637" indent="0">
              <a:buNone/>
              <a:defRPr sz="975" b="1"/>
            </a:lvl5pPr>
            <a:lvl6pPr marL="1429545" indent="0">
              <a:buNone/>
              <a:defRPr sz="975" b="1"/>
            </a:lvl6pPr>
            <a:lvl7pPr marL="1715455" indent="0">
              <a:buNone/>
              <a:defRPr sz="975" b="1"/>
            </a:lvl7pPr>
            <a:lvl8pPr marL="2001364" indent="0">
              <a:buNone/>
              <a:defRPr sz="975" b="1"/>
            </a:lvl8pPr>
            <a:lvl9pPr marL="2287273" indent="0">
              <a:buNone/>
              <a:defRPr sz="975" b="1"/>
            </a:lvl9pPr>
          </a:lstStyle>
          <a:p>
            <a:pPr lvl="0"/>
            <a:r>
              <a:rPr lang="en-US" smtClean="0"/>
              <a:t>Click to edit Master text styles</a:t>
            </a:r>
          </a:p>
        </p:txBody>
      </p:sp>
      <p:sp>
        <p:nvSpPr>
          <p:cNvPr id="6" name="Content Placeholder 5"/>
          <p:cNvSpPr>
            <a:spLocks noGrp="1"/>
          </p:cNvSpPr>
          <p:nvPr>
            <p:ph sz="quarter" idx="4"/>
          </p:nvPr>
        </p:nvSpPr>
        <p:spPr>
          <a:xfrm>
            <a:off x="4644554" y="2174380"/>
            <a:ext cx="4041800" cy="3951387"/>
          </a:xfrm>
        </p:spPr>
        <p:txBody>
          <a:bodyPr/>
          <a:lstStyle>
            <a:lvl1pPr>
              <a:defRPr sz="1500"/>
            </a:lvl1pPr>
            <a:lvl2pPr>
              <a:defRPr sz="1275"/>
            </a:lvl2pPr>
            <a:lvl3pPr>
              <a:defRPr sz="1125"/>
            </a:lvl3pPr>
            <a:lvl4pPr>
              <a:defRPr sz="975"/>
            </a:lvl4pPr>
            <a:lvl5pPr>
              <a:defRPr sz="975"/>
            </a:lvl5pPr>
            <a:lvl6pPr>
              <a:defRPr sz="975"/>
            </a:lvl6pPr>
            <a:lvl7pPr>
              <a:defRPr sz="975"/>
            </a:lvl7pPr>
            <a:lvl8pPr>
              <a:defRPr sz="975"/>
            </a:lvl8pPr>
            <a:lvl9pPr>
              <a:defRPr sz="97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521208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62171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84165" y="4801601"/>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spcBef>
                <a:spcPct val="0"/>
              </a:spcBef>
            </a:pPr>
            <a:endParaRPr sz="4200" kern="1200">
              <a:solidFill>
                <a:prstClr val="white"/>
              </a:solidFill>
              <a:latin typeface="Corbel"/>
              <a:ea typeface="+mn-ea"/>
              <a:cs typeface="+mn-cs"/>
            </a:endParaRPr>
          </a:p>
        </p:txBody>
      </p:sp>
      <p:grpSp>
        <p:nvGrpSpPr>
          <p:cNvPr id="9" name="Group 8"/>
          <p:cNvGrpSpPr/>
          <p:nvPr/>
        </p:nvGrpSpPr>
        <p:grpSpPr>
          <a:xfrm>
            <a:off x="284165" y="6263415"/>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grpSp>
      <p:sp>
        <p:nvSpPr>
          <p:cNvPr id="2" name="Title 1"/>
          <p:cNvSpPr>
            <a:spLocks noGrp="1"/>
          </p:cNvSpPr>
          <p:nvPr>
            <p:ph type="title"/>
          </p:nvPr>
        </p:nvSpPr>
        <p:spPr>
          <a:xfrm>
            <a:off x="363072" y="4800600"/>
            <a:ext cx="8360242"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84163" y="457199"/>
            <a:ext cx="8577072" cy="43525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19099" y="5367338"/>
            <a:ext cx="8304213"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smtClean="0">
                <a:solidFill>
                  <a:prstClr val="white">
                    <a:lumMod val="65000"/>
                  </a:prstClr>
                </a:solidFill>
              </a:rPr>
              <a:pPr/>
              <a:t>3/13/2018</a:t>
            </a:fld>
            <a:endParaRPr lang="en-US" dirty="0">
              <a:solidFill>
                <a:prstClr val="white">
                  <a:lumMod val="65000"/>
                </a:prstClr>
              </a:solidFill>
            </a:endParaRPr>
          </a:p>
        </p:txBody>
      </p:sp>
      <p:sp>
        <p:nvSpPr>
          <p:cNvPr id="6" name="Footer Placeholder 5"/>
          <p:cNvSpPr>
            <a:spLocks noGrp="1"/>
          </p:cNvSpPr>
          <p:nvPr>
            <p:ph type="ftr" sz="quarter" idx="11"/>
          </p:nvPr>
        </p:nvSpPr>
        <p:spPr/>
        <p:txBody>
          <a:bodyPr/>
          <a:lstStyle/>
          <a:p>
            <a:endParaRPr lang="en-US" dirty="0">
              <a:solidFill>
                <a:prstClr val="white">
                  <a:lumMod val="65000"/>
                </a:prstClr>
              </a:solidFill>
            </a:endParaRPr>
          </a:p>
        </p:txBody>
      </p:sp>
      <p:sp>
        <p:nvSpPr>
          <p:cNvPr id="7" name="Slide Number Placeholder 6"/>
          <p:cNvSpPr>
            <a:spLocks noGrp="1"/>
          </p:cNvSpPr>
          <p:nvPr>
            <p:ph type="sldNum" sz="quarter" idx="12"/>
          </p:nvPr>
        </p:nvSpPr>
        <p:spPr/>
        <p:txBody>
          <a:bodyPr/>
          <a:lstStyle/>
          <a:p>
            <a:fld id="{6E04526D-9DAE-4C2F-B90A-954CECB6A0CF}"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2308589054"/>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81349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3" y="273506"/>
            <a:ext cx="3008189" cy="1161975"/>
          </a:xfrm>
        </p:spPr>
        <p:txBody>
          <a:bodyPr anchor="b"/>
          <a:lstStyle>
            <a:lvl1pPr algn="l">
              <a:defRPr sz="1275"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29" cy="5852294"/>
          </a:xfrm>
        </p:spPr>
        <p:txBody>
          <a:bodyPr/>
          <a:lstStyle>
            <a:lvl1pPr>
              <a:defRPr sz="2025"/>
            </a:lvl1pPr>
            <a:lvl2pPr>
              <a:defRPr sz="1725"/>
            </a:lvl2pPr>
            <a:lvl3pPr>
              <a:defRPr sz="1500"/>
            </a:lvl3pPr>
            <a:lvl4pPr>
              <a:defRPr sz="1275"/>
            </a:lvl4pPr>
            <a:lvl5pPr>
              <a:defRPr sz="1275"/>
            </a:lvl5pPr>
            <a:lvl6pPr>
              <a:defRPr sz="1275"/>
            </a:lvl6pPr>
            <a:lvl7pPr>
              <a:defRPr sz="1275"/>
            </a:lvl7pPr>
            <a:lvl8pPr>
              <a:defRPr sz="1275"/>
            </a:lvl8pPr>
            <a:lvl9pPr>
              <a:defRPr sz="127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3" y="1435448"/>
            <a:ext cx="3008189" cy="4690318"/>
          </a:xfrm>
        </p:spPr>
        <p:txBody>
          <a:bodyPr/>
          <a:lstStyle>
            <a:lvl1pPr marL="0" indent="0">
              <a:buNone/>
              <a:defRPr sz="900"/>
            </a:lvl1pPr>
            <a:lvl2pPr marL="285904" indent="0">
              <a:buNone/>
              <a:defRPr sz="750"/>
            </a:lvl2pPr>
            <a:lvl3pPr marL="571814" indent="0">
              <a:buNone/>
              <a:defRPr sz="600"/>
            </a:lvl3pPr>
            <a:lvl4pPr marL="857726" indent="0">
              <a:buNone/>
              <a:defRPr sz="600"/>
            </a:lvl4pPr>
            <a:lvl5pPr marL="1143637" indent="0">
              <a:buNone/>
              <a:defRPr sz="600"/>
            </a:lvl5pPr>
            <a:lvl6pPr marL="1429545" indent="0">
              <a:buNone/>
              <a:defRPr sz="600"/>
            </a:lvl6pPr>
            <a:lvl7pPr marL="1715455" indent="0">
              <a:buNone/>
              <a:defRPr sz="600"/>
            </a:lvl7pPr>
            <a:lvl8pPr marL="2001364" indent="0">
              <a:buNone/>
              <a:defRPr sz="600"/>
            </a:lvl8pPr>
            <a:lvl9pPr marL="2287273" indent="0">
              <a:buNone/>
              <a:defRPr sz="600"/>
            </a:lvl9pPr>
          </a:lstStyle>
          <a:p>
            <a:pPr lvl="0"/>
            <a:r>
              <a:rPr lang="en-US" smtClean="0"/>
              <a:t>Click to edit Master text styles</a:t>
            </a:r>
          </a:p>
        </p:txBody>
      </p:sp>
    </p:spTree>
    <p:extLst>
      <p:ext uri="{BB962C8B-B14F-4D97-AF65-F5344CB8AC3E}">
        <p14:creationId xmlns:p14="http://schemas.microsoft.com/office/powerpoint/2010/main" val="48135621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60" y="4800825"/>
            <a:ext cx="5486177" cy="567035"/>
          </a:xfrm>
        </p:spPr>
        <p:txBody>
          <a:bodyPr anchor="b"/>
          <a:lstStyle>
            <a:lvl1pPr algn="l">
              <a:defRPr sz="1275" b="1"/>
            </a:lvl1pPr>
          </a:lstStyle>
          <a:p>
            <a:r>
              <a:rPr lang="en-US" smtClean="0"/>
              <a:t>Click to edit Master title style</a:t>
            </a:r>
            <a:endParaRPr lang="en-US"/>
          </a:p>
        </p:txBody>
      </p:sp>
      <p:sp>
        <p:nvSpPr>
          <p:cNvPr id="3" name="Picture Placeholder 2"/>
          <p:cNvSpPr>
            <a:spLocks noGrp="1"/>
          </p:cNvSpPr>
          <p:nvPr>
            <p:ph type="pic" idx="1"/>
          </p:nvPr>
        </p:nvSpPr>
        <p:spPr>
          <a:xfrm>
            <a:off x="1792660" y="612800"/>
            <a:ext cx="5486177" cy="4114354"/>
          </a:xfrm>
        </p:spPr>
        <p:txBody>
          <a:bodyPr/>
          <a:lstStyle>
            <a:lvl1pPr marL="0" indent="0">
              <a:buNone/>
              <a:defRPr sz="2025"/>
            </a:lvl1pPr>
            <a:lvl2pPr marL="285904" indent="0">
              <a:buNone/>
              <a:defRPr sz="1725"/>
            </a:lvl2pPr>
            <a:lvl3pPr marL="571814" indent="0">
              <a:buNone/>
              <a:defRPr sz="1500"/>
            </a:lvl3pPr>
            <a:lvl4pPr marL="857726" indent="0">
              <a:buNone/>
              <a:defRPr sz="1275"/>
            </a:lvl4pPr>
            <a:lvl5pPr marL="1143637" indent="0">
              <a:buNone/>
              <a:defRPr sz="1275"/>
            </a:lvl5pPr>
            <a:lvl6pPr marL="1429545" indent="0">
              <a:buNone/>
              <a:defRPr sz="1275"/>
            </a:lvl6pPr>
            <a:lvl7pPr marL="1715455" indent="0">
              <a:buNone/>
              <a:defRPr sz="1275"/>
            </a:lvl7pPr>
            <a:lvl8pPr marL="2001364" indent="0">
              <a:buNone/>
              <a:defRPr sz="1275"/>
            </a:lvl8pPr>
            <a:lvl9pPr marL="2287273" indent="0">
              <a:buNone/>
              <a:defRPr sz="1275"/>
            </a:lvl9pPr>
          </a:lstStyle>
          <a:p>
            <a:pPr lvl="0"/>
            <a:endParaRPr lang="en-US" noProof="0" dirty="0" smtClean="0">
              <a:sym typeface="Helvetica Light" charset="0"/>
            </a:endParaRPr>
          </a:p>
        </p:txBody>
      </p:sp>
      <p:sp>
        <p:nvSpPr>
          <p:cNvPr id="4" name="Text Placeholder 3"/>
          <p:cNvSpPr>
            <a:spLocks noGrp="1"/>
          </p:cNvSpPr>
          <p:nvPr>
            <p:ph type="body" sz="half" idx="2"/>
          </p:nvPr>
        </p:nvSpPr>
        <p:spPr>
          <a:xfrm>
            <a:off x="1792660" y="5367860"/>
            <a:ext cx="5486177" cy="804788"/>
          </a:xfrm>
        </p:spPr>
        <p:txBody>
          <a:bodyPr/>
          <a:lstStyle>
            <a:lvl1pPr marL="0" indent="0">
              <a:buNone/>
              <a:defRPr sz="900"/>
            </a:lvl1pPr>
            <a:lvl2pPr marL="285904" indent="0">
              <a:buNone/>
              <a:defRPr sz="750"/>
            </a:lvl2pPr>
            <a:lvl3pPr marL="571814" indent="0">
              <a:buNone/>
              <a:defRPr sz="600"/>
            </a:lvl3pPr>
            <a:lvl4pPr marL="857726" indent="0">
              <a:buNone/>
              <a:defRPr sz="600"/>
            </a:lvl4pPr>
            <a:lvl5pPr marL="1143637" indent="0">
              <a:buNone/>
              <a:defRPr sz="600"/>
            </a:lvl5pPr>
            <a:lvl6pPr marL="1429545" indent="0">
              <a:buNone/>
              <a:defRPr sz="600"/>
            </a:lvl6pPr>
            <a:lvl7pPr marL="1715455" indent="0">
              <a:buNone/>
              <a:defRPr sz="600"/>
            </a:lvl7pPr>
            <a:lvl8pPr marL="2001364" indent="0">
              <a:buNone/>
              <a:defRPr sz="600"/>
            </a:lvl8pPr>
            <a:lvl9pPr marL="2287273" indent="0">
              <a:buNone/>
              <a:defRPr sz="600"/>
            </a:lvl9pPr>
          </a:lstStyle>
          <a:p>
            <a:pPr lvl="0"/>
            <a:r>
              <a:rPr lang="en-US" smtClean="0"/>
              <a:t>Click to edit Master text styles</a:t>
            </a:r>
          </a:p>
        </p:txBody>
      </p:sp>
    </p:spTree>
    <p:extLst>
      <p:ext uri="{BB962C8B-B14F-4D97-AF65-F5344CB8AC3E}">
        <p14:creationId xmlns:p14="http://schemas.microsoft.com/office/powerpoint/2010/main" val="33023115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22647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78594"/>
            <a:ext cx="1839516" cy="5786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72" y="178594"/>
            <a:ext cx="5411391"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17960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92" y="2130954"/>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36" y="3888039"/>
            <a:ext cx="6400353" cy="1752451"/>
          </a:xfrm>
        </p:spPr>
        <p:txBody>
          <a:bodyPr/>
          <a:lstStyle>
            <a:lvl1pPr marL="0" indent="0" algn="ctr">
              <a:buNone/>
              <a:defRPr/>
            </a:lvl1pPr>
            <a:lvl2pPr marL="326785" indent="0" algn="ctr">
              <a:buNone/>
              <a:defRPr/>
            </a:lvl2pPr>
            <a:lvl3pPr marL="653614" indent="0" algn="ctr">
              <a:buNone/>
              <a:defRPr/>
            </a:lvl3pPr>
            <a:lvl4pPr marL="980421" indent="0" algn="ctr">
              <a:buNone/>
              <a:defRPr/>
            </a:lvl4pPr>
            <a:lvl5pPr marL="1307218" indent="0" algn="ctr">
              <a:buNone/>
              <a:defRPr/>
            </a:lvl5pPr>
            <a:lvl6pPr marL="1634010" indent="0" algn="ctr">
              <a:buNone/>
              <a:defRPr/>
            </a:lvl6pPr>
            <a:lvl7pPr marL="1960806" indent="0" algn="ctr">
              <a:buNone/>
              <a:defRPr/>
            </a:lvl7pPr>
            <a:lvl8pPr marL="2287615" indent="0" algn="ctr">
              <a:buNone/>
              <a:defRPr/>
            </a:lvl8pPr>
            <a:lvl9pPr marL="261442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2045154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19516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4" y="4406911"/>
            <a:ext cx="7772176" cy="1361777"/>
          </a:xfrm>
        </p:spPr>
        <p:txBody>
          <a:bodyPr anchor="t"/>
          <a:lstStyle>
            <a:lvl1pPr algn="l">
              <a:defRPr sz="3300" b="1" cap="all"/>
            </a:lvl1pPr>
          </a:lstStyle>
          <a:p>
            <a:r>
              <a:rPr lang="en-US" smtClean="0"/>
              <a:t>Click to edit Master title style</a:t>
            </a:r>
            <a:endParaRPr lang="en-US"/>
          </a:p>
        </p:txBody>
      </p:sp>
      <p:sp>
        <p:nvSpPr>
          <p:cNvPr id="3" name="Text Placeholder 2"/>
          <p:cNvSpPr>
            <a:spLocks noGrp="1"/>
          </p:cNvSpPr>
          <p:nvPr>
            <p:ph type="body" idx="1"/>
          </p:nvPr>
        </p:nvSpPr>
        <p:spPr>
          <a:xfrm>
            <a:off x="722294" y="2906613"/>
            <a:ext cx="7772176" cy="1500188"/>
          </a:xfrm>
        </p:spPr>
        <p:txBody>
          <a:bodyPr anchor="b"/>
          <a:lstStyle>
            <a:lvl1pPr marL="0" indent="0">
              <a:buNone/>
              <a:defRPr sz="1700"/>
            </a:lvl1pPr>
            <a:lvl2pPr marL="326785" indent="0">
              <a:buNone/>
              <a:defRPr sz="1500"/>
            </a:lvl2pPr>
            <a:lvl3pPr marL="653614" indent="0">
              <a:buNone/>
              <a:defRPr sz="1300"/>
            </a:lvl3pPr>
            <a:lvl4pPr marL="980421" indent="0">
              <a:buNone/>
              <a:defRPr sz="1200"/>
            </a:lvl4pPr>
            <a:lvl5pPr marL="1307218" indent="0">
              <a:buNone/>
              <a:defRPr sz="1200"/>
            </a:lvl5pPr>
            <a:lvl6pPr marL="1634010" indent="0">
              <a:buNone/>
              <a:defRPr sz="1200"/>
            </a:lvl6pPr>
            <a:lvl7pPr marL="1960806" indent="0">
              <a:buNone/>
              <a:defRPr sz="1200"/>
            </a:lvl7pPr>
            <a:lvl8pPr marL="2287615" indent="0">
              <a:buNone/>
              <a:defRPr sz="1200"/>
            </a:lvl8pPr>
            <a:lvl9pPr marL="2614429" indent="0">
              <a:buNone/>
              <a:defRPr sz="1200"/>
            </a:lvl9pPr>
          </a:lstStyle>
          <a:p>
            <a:pPr lvl="0"/>
            <a:r>
              <a:rPr lang="en-US" smtClean="0"/>
              <a:t>Click to edit Master text styles</a:t>
            </a:r>
          </a:p>
        </p:txBody>
      </p:sp>
    </p:spTree>
    <p:extLst>
      <p:ext uri="{BB962C8B-B14F-4D97-AF65-F5344CB8AC3E}">
        <p14:creationId xmlns:p14="http://schemas.microsoft.com/office/powerpoint/2010/main" val="14063546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73" y="1947670"/>
            <a:ext cx="3625454" cy="4018359"/>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947670"/>
            <a:ext cx="3625454" cy="4018359"/>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825506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85"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60" y="1534802"/>
            <a:ext cx="4039568" cy="639589"/>
          </a:xfrm>
        </p:spPr>
        <p:txBody>
          <a:bodyPr anchor="b"/>
          <a:lstStyle>
            <a:lvl1pPr marL="0" indent="0">
              <a:buNone/>
              <a:defRPr sz="2000" b="1"/>
            </a:lvl1pPr>
            <a:lvl2pPr marL="326785" indent="0">
              <a:buNone/>
              <a:defRPr sz="1700" b="1"/>
            </a:lvl2pPr>
            <a:lvl3pPr marL="653614" indent="0">
              <a:buNone/>
              <a:defRPr sz="1500" b="1"/>
            </a:lvl3pPr>
            <a:lvl4pPr marL="980421" indent="0">
              <a:buNone/>
              <a:defRPr sz="1300" b="1"/>
            </a:lvl4pPr>
            <a:lvl5pPr marL="1307218" indent="0">
              <a:buNone/>
              <a:defRPr sz="1300" b="1"/>
            </a:lvl5pPr>
            <a:lvl6pPr marL="1634010" indent="0">
              <a:buNone/>
              <a:defRPr sz="1300" b="1"/>
            </a:lvl6pPr>
            <a:lvl7pPr marL="1960806" indent="0">
              <a:buNone/>
              <a:defRPr sz="1300" b="1"/>
            </a:lvl7pPr>
            <a:lvl8pPr marL="2287615" indent="0">
              <a:buNone/>
              <a:defRPr sz="1300" b="1"/>
            </a:lvl8pPr>
            <a:lvl9pPr marL="2614429"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457660" y="2174382"/>
            <a:ext cx="4039568" cy="3951387"/>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9" y="1534802"/>
            <a:ext cx="4041800" cy="639589"/>
          </a:xfrm>
        </p:spPr>
        <p:txBody>
          <a:bodyPr anchor="b"/>
          <a:lstStyle>
            <a:lvl1pPr marL="0" indent="0">
              <a:buNone/>
              <a:defRPr sz="2000" b="1"/>
            </a:lvl1pPr>
            <a:lvl2pPr marL="326785" indent="0">
              <a:buNone/>
              <a:defRPr sz="1700" b="1"/>
            </a:lvl2pPr>
            <a:lvl3pPr marL="653614" indent="0">
              <a:buNone/>
              <a:defRPr sz="1500" b="1"/>
            </a:lvl3pPr>
            <a:lvl4pPr marL="980421" indent="0">
              <a:buNone/>
              <a:defRPr sz="1300" b="1"/>
            </a:lvl4pPr>
            <a:lvl5pPr marL="1307218" indent="0">
              <a:buNone/>
              <a:defRPr sz="1300" b="1"/>
            </a:lvl5pPr>
            <a:lvl6pPr marL="1634010" indent="0">
              <a:buNone/>
              <a:defRPr sz="1300" b="1"/>
            </a:lvl6pPr>
            <a:lvl7pPr marL="1960806" indent="0">
              <a:buNone/>
              <a:defRPr sz="1300" b="1"/>
            </a:lvl7pPr>
            <a:lvl8pPr marL="2287615" indent="0">
              <a:buNone/>
              <a:defRPr sz="1300" b="1"/>
            </a:lvl8pPr>
            <a:lvl9pPr marL="2614429"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4644559" y="2174382"/>
            <a:ext cx="4041800" cy="3951387"/>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7021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8" name="Group 8"/>
          <p:cNvGrpSpPr/>
          <p:nvPr/>
        </p:nvGrpSpPr>
        <p:grpSpPr>
          <a:xfrm>
            <a:off x="284165" y="4280673"/>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grpSp>
      <p:sp>
        <p:nvSpPr>
          <p:cNvPr id="2" name="Title 1"/>
          <p:cNvSpPr>
            <a:spLocks noGrp="1"/>
          </p:cNvSpPr>
          <p:nvPr>
            <p:ph type="title"/>
          </p:nvPr>
        </p:nvSpPr>
        <p:spPr>
          <a:xfrm>
            <a:off x="363072" y="4778189"/>
            <a:ext cx="8360242" cy="566738"/>
          </a:xfrm>
          <a:noFill/>
        </p:spPr>
        <p:txBody>
          <a:bodyPr anchor="b">
            <a:normAutofit/>
          </a:bodyPr>
          <a:lstStyle>
            <a:lvl1pPr algn="l">
              <a:defRPr sz="2800" b="0">
                <a:solidFill>
                  <a:schemeClr val="accent2"/>
                </a:solidFill>
              </a:defRPr>
            </a:lvl1pPr>
          </a:lstStyle>
          <a:p>
            <a:r>
              <a:rPr lang="en-US" smtClean="0"/>
              <a:t>Click to edit Master title style</a:t>
            </a:r>
            <a:endParaRPr/>
          </a:p>
        </p:txBody>
      </p:sp>
      <p:sp>
        <p:nvSpPr>
          <p:cNvPr id="3" name="Picture Placeholder 2"/>
          <p:cNvSpPr>
            <a:spLocks noGrp="1"/>
          </p:cNvSpPr>
          <p:nvPr>
            <p:ph type="pic" idx="1"/>
          </p:nvPr>
        </p:nvSpPr>
        <p:spPr>
          <a:xfrm>
            <a:off x="284163" y="457200"/>
            <a:ext cx="8577072" cy="38221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19099" y="5344927"/>
            <a:ext cx="8304213" cy="804862"/>
          </a:xfrm>
          <a:noFill/>
        </p:spPr>
        <p:txBody>
          <a:bodyPr/>
          <a:lstStyle>
            <a:lvl1pPr marL="0" indent="0">
              <a:spcBef>
                <a:spcPts val="0"/>
              </a:spcBef>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white">
                    <a:lumMod val="65000"/>
                  </a:prstClr>
                </a:solidFill>
              </a:rPr>
              <a:pPr/>
              <a:t>3/13/2018</a:t>
            </a:fld>
            <a:endParaRPr lang="en-US" dirty="0">
              <a:solidFill>
                <a:prstClr val="white">
                  <a:lumMod val="65000"/>
                </a:prstClr>
              </a:solidFill>
            </a:endParaRPr>
          </a:p>
        </p:txBody>
      </p:sp>
      <p:sp>
        <p:nvSpPr>
          <p:cNvPr id="6" name="Footer Placeholder 5"/>
          <p:cNvSpPr>
            <a:spLocks noGrp="1"/>
          </p:cNvSpPr>
          <p:nvPr>
            <p:ph type="ftr" sz="quarter" idx="11"/>
          </p:nvPr>
        </p:nvSpPr>
        <p:spPr/>
        <p:txBody>
          <a:bodyPr/>
          <a:lstStyle/>
          <a:p>
            <a:endParaRPr lang="en-US" dirty="0">
              <a:solidFill>
                <a:prstClr val="white">
                  <a:lumMod val="65000"/>
                </a:prstClr>
              </a:solidFill>
            </a:endParaRPr>
          </a:p>
        </p:txBody>
      </p:sp>
      <p:sp>
        <p:nvSpPr>
          <p:cNvPr id="7" name="Slide Number Placeholder 6"/>
          <p:cNvSpPr>
            <a:spLocks noGrp="1"/>
          </p:cNvSpPr>
          <p:nvPr>
            <p:ph type="sldNum" sz="quarter" idx="12"/>
          </p:nvPr>
        </p:nvSpPr>
        <p:spPr/>
        <p:txBody>
          <a:bodyPr/>
          <a:lstStyle/>
          <a:p>
            <a:fld id="{6E04526D-9DAE-4C2F-B90A-954CECB6A0CF}"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229301949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5531370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1697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8139" y="274784"/>
            <a:ext cx="3008188" cy="1161975"/>
          </a:xfrm>
        </p:spPr>
        <p:txBody>
          <a:bodyPr anchor="b"/>
          <a:lstStyle>
            <a:lvl1pPr algn="l">
              <a:defRPr sz="1700" b="1"/>
            </a:lvl1pPr>
          </a:lstStyle>
          <a:p>
            <a:r>
              <a:rPr lang="en-US" smtClean="0"/>
              <a:t>Click to edit Master title style</a:t>
            </a:r>
            <a:endParaRPr lang="en-US"/>
          </a:p>
        </p:txBody>
      </p:sp>
      <p:sp>
        <p:nvSpPr>
          <p:cNvPr id="3" name="Content Placeholder 2"/>
          <p:cNvSpPr>
            <a:spLocks noGrp="1"/>
          </p:cNvSpPr>
          <p:nvPr>
            <p:ph idx="1"/>
          </p:nvPr>
        </p:nvSpPr>
        <p:spPr>
          <a:xfrm>
            <a:off x="3575256" y="273473"/>
            <a:ext cx="5111129" cy="5852294"/>
          </a:xfrm>
        </p:spPr>
        <p:txBody>
          <a:bodyPr/>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8139" y="1435449"/>
            <a:ext cx="3008188" cy="4690318"/>
          </a:xfrm>
        </p:spPr>
        <p:txBody>
          <a:bodyPr/>
          <a:lstStyle>
            <a:lvl1pPr marL="0" indent="0">
              <a:buNone/>
              <a:defRPr sz="1200"/>
            </a:lvl1pPr>
            <a:lvl2pPr marL="326785" indent="0">
              <a:buNone/>
              <a:defRPr sz="1000"/>
            </a:lvl2pPr>
            <a:lvl3pPr marL="653614" indent="0">
              <a:buNone/>
              <a:defRPr sz="800"/>
            </a:lvl3pPr>
            <a:lvl4pPr marL="980421" indent="0">
              <a:buNone/>
              <a:defRPr sz="800"/>
            </a:lvl4pPr>
            <a:lvl5pPr marL="1307218" indent="0">
              <a:buNone/>
              <a:defRPr sz="800"/>
            </a:lvl5pPr>
            <a:lvl6pPr marL="1634010" indent="0">
              <a:buNone/>
              <a:defRPr sz="800"/>
            </a:lvl6pPr>
            <a:lvl7pPr marL="1960806" indent="0">
              <a:buNone/>
              <a:defRPr sz="800"/>
            </a:lvl7pPr>
            <a:lvl8pPr marL="2287615" indent="0">
              <a:buNone/>
              <a:defRPr sz="800"/>
            </a:lvl8pPr>
            <a:lvl9pPr marL="2614429" indent="0">
              <a:buNone/>
              <a:defRPr sz="800"/>
            </a:lvl9pPr>
          </a:lstStyle>
          <a:p>
            <a:pPr lvl="0"/>
            <a:r>
              <a:rPr lang="en-US" smtClean="0"/>
              <a:t>Click to edit Master text styles</a:t>
            </a:r>
          </a:p>
        </p:txBody>
      </p:sp>
    </p:spTree>
    <p:extLst>
      <p:ext uri="{BB962C8B-B14F-4D97-AF65-F5344CB8AC3E}">
        <p14:creationId xmlns:p14="http://schemas.microsoft.com/office/powerpoint/2010/main" val="336596915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3658" y="4800931"/>
            <a:ext cx="5486177" cy="567035"/>
          </a:xfrm>
        </p:spPr>
        <p:txBody>
          <a:bodyPr anchor="b"/>
          <a:lstStyle>
            <a:lvl1pPr algn="l">
              <a:defRPr sz="1700" b="1"/>
            </a:lvl1pPr>
          </a:lstStyle>
          <a:p>
            <a:r>
              <a:rPr lang="en-US" smtClean="0"/>
              <a:t>Click to edit Master title style</a:t>
            </a:r>
            <a:endParaRPr lang="en-US"/>
          </a:p>
        </p:txBody>
      </p:sp>
      <p:sp>
        <p:nvSpPr>
          <p:cNvPr id="3" name="Picture Placeholder 2"/>
          <p:cNvSpPr>
            <a:spLocks noGrp="1"/>
          </p:cNvSpPr>
          <p:nvPr>
            <p:ph type="pic" idx="1"/>
          </p:nvPr>
        </p:nvSpPr>
        <p:spPr>
          <a:xfrm>
            <a:off x="1793658" y="612800"/>
            <a:ext cx="5486177" cy="4114354"/>
          </a:xfrm>
        </p:spPr>
        <p:txBody>
          <a:bodyPr/>
          <a:lstStyle>
            <a:lvl1pPr marL="0" indent="0">
              <a:buNone/>
              <a:defRPr sz="2700"/>
            </a:lvl1pPr>
            <a:lvl2pPr marL="326785" indent="0">
              <a:buNone/>
              <a:defRPr sz="2300"/>
            </a:lvl2pPr>
            <a:lvl3pPr marL="653614" indent="0">
              <a:buNone/>
              <a:defRPr sz="2000"/>
            </a:lvl3pPr>
            <a:lvl4pPr marL="980421" indent="0">
              <a:buNone/>
              <a:defRPr sz="1700"/>
            </a:lvl4pPr>
            <a:lvl5pPr marL="1307218" indent="0">
              <a:buNone/>
              <a:defRPr sz="1700"/>
            </a:lvl5pPr>
            <a:lvl6pPr marL="1634010" indent="0">
              <a:buNone/>
              <a:defRPr sz="1700"/>
            </a:lvl6pPr>
            <a:lvl7pPr marL="1960806" indent="0">
              <a:buNone/>
              <a:defRPr sz="1700"/>
            </a:lvl7pPr>
            <a:lvl8pPr marL="2287615" indent="0">
              <a:buNone/>
              <a:defRPr sz="1700"/>
            </a:lvl8pPr>
            <a:lvl9pPr marL="2614429" indent="0">
              <a:buNone/>
              <a:defRPr sz="1700"/>
            </a:lvl9pPr>
          </a:lstStyle>
          <a:p>
            <a:pPr lvl="0"/>
            <a:endParaRPr lang="en-US" noProof="0" dirty="0" smtClean="0">
              <a:sym typeface="Helvetica Light" charset="0"/>
            </a:endParaRPr>
          </a:p>
        </p:txBody>
      </p:sp>
      <p:sp>
        <p:nvSpPr>
          <p:cNvPr id="4" name="Text Placeholder 3"/>
          <p:cNvSpPr>
            <a:spLocks noGrp="1"/>
          </p:cNvSpPr>
          <p:nvPr>
            <p:ph type="body" sz="half" idx="2"/>
          </p:nvPr>
        </p:nvSpPr>
        <p:spPr>
          <a:xfrm>
            <a:off x="1793658" y="5367860"/>
            <a:ext cx="5486177" cy="804788"/>
          </a:xfrm>
        </p:spPr>
        <p:txBody>
          <a:bodyPr/>
          <a:lstStyle>
            <a:lvl1pPr marL="0" indent="0">
              <a:buNone/>
              <a:defRPr sz="1200"/>
            </a:lvl1pPr>
            <a:lvl2pPr marL="326785" indent="0">
              <a:buNone/>
              <a:defRPr sz="1000"/>
            </a:lvl2pPr>
            <a:lvl3pPr marL="653614" indent="0">
              <a:buNone/>
              <a:defRPr sz="800"/>
            </a:lvl3pPr>
            <a:lvl4pPr marL="980421" indent="0">
              <a:buNone/>
              <a:defRPr sz="800"/>
            </a:lvl4pPr>
            <a:lvl5pPr marL="1307218" indent="0">
              <a:buNone/>
              <a:defRPr sz="800"/>
            </a:lvl5pPr>
            <a:lvl6pPr marL="1634010" indent="0">
              <a:buNone/>
              <a:defRPr sz="800"/>
            </a:lvl6pPr>
            <a:lvl7pPr marL="1960806" indent="0">
              <a:buNone/>
              <a:defRPr sz="800"/>
            </a:lvl7pPr>
            <a:lvl8pPr marL="2287615" indent="0">
              <a:buNone/>
              <a:defRPr sz="800"/>
            </a:lvl8pPr>
            <a:lvl9pPr marL="2614429" indent="0">
              <a:buNone/>
              <a:defRPr sz="800"/>
            </a:lvl9pPr>
          </a:lstStyle>
          <a:p>
            <a:pPr lvl="0"/>
            <a:r>
              <a:rPr lang="en-US" smtClean="0"/>
              <a:t>Click to edit Master text styles</a:t>
            </a:r>
          </a:p>
        </p:txBody>
      </p:sp>
    </p:spTree>
    <p:extLst>
      <p:ext uri="{BB962C8B-B14F-4D97-AF65-F5344CB8AC3E}">
        <p14:creationId xmlns:p14="http://schemas.microsoft.com/office/powerpoint/2010/main" val="26604513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6752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78594"/>
            <a:ext cx="1839516" cy="5786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90" y="178594"/>
            <a:ext cx="5411391"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06227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p:nvPr/>
        </p:nvSpPr>
        <p:spPr>
          <a:xfrm flipH="1">
            <a:off x="8246400" y="5661233"/>
            <a:ext cx="897600" cy="1196800"/>
          </a:xfrm>
          <a:prstGeom prst="rtTriangle">
            <a:avLst/>
          </a:prstGeom>
          <a:solidFill>
            <a:schemeClr val="lt1"/>
          </a:solidFill>
          <a:ln>
            <a:noFill/>
          </a:ln>
        </p:spPr>
        <p:txBody>
          <a:bodyPr lIns="91425" tIns="91425" rIns="91425" bIns="91425" anchor="ctr" anchorCtr="0">
            <a:noAutofit/>
          </a:bodyPr>
          <a:lstStyle/>
          <a:p>
            <a:endParaRPr>
              <a:ea typeface="+mn-ea"/>
            </a:endParaRPr>
          </a:p>
        </p:txBody>
      </p:sp>
      <p:sp>
        <p:nvSpPr>
          <p:cNvPr id="11" name="Shape 11"/>
          <p:cNvSpPr/>
          <p:nvPr/>
        </p:nvSpPr>
        <p:spPr>
          <a:xfrm flipH="1">
            <a:off x="8246400" y="5661167"/>
            <a:ext cx="897600" cy="1196800"/>
          </a:xfrm>
          <a:prstGeom prst="round1Rect">
            <a:avLst>
              <a:gd name="adj" fmla="val 16667"/>
            </a:avLst>
          </a:prstGeom>
          <a:solidFill>
            <a:schemeClr val="lt1">
              <a:alpha val="68080"/>
            </a:schemeClr>
          </a:solidFill>
          <a:ln>
            <a:noFill/>
          </a:ln>
        </p:spPr>
        <p:txBody>
          <a:bodyPr lIns="91425" tIns="91425" rIns="91425" bIns="91425" anchor="ctr" anchorCtr="0">
            <a:noAutofit/>
          </a:bodyPr>
          <a:lstStyle/>
          <a:p>
            <a:endParaRPr>
              <a:ea typeface="+mn-ea"/>
            </a:endParaRPr>
          </a:p>
        </p:txBody>
      </p:sp>
      <p:sp>
        <p:nvSpPr>
          <p:cNvPr id="12" name="Shape 12"/>
          <p:cNvSpPr txBox="1">
            <a:spLocks noGrp="1"/>
          </p:cNvSpPr>
          <p:nvPr>
            <p:ph type="ctrTitle"/>
          </p:nvPr>
        </p:nvSpPr>
        <p:spPr>
          <a:xfrm>
            <a:off x="390525" y="2425700"/>
            <a:ext cx="8222100" cy="1244800"/>
          </a:xfrm>
          <a:prstGeom prst="rect">
            <a:avLst/>
          </a:prstGeom>
        </p:spPr>
        <p:txBody>
          <a:bodyPr lIns="91425" tIns="91425" rIns="91425" bIns="91425" anchor="b"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13" name="Shape 13"/>
          <p:cNvSpPr txBox="1">
            <a:spLocks noGrp="1"/>
          </p:cNvSpPr>
          <p:nvPr>
            <p:ph type="subTitle" idx="1"/>
          </p:nvPr>
        </p:nvSpPr>
        <p:spPr>
          <a:xfrm>
            <a:off x="390525" y="3718840"/>
            <a:ext cx="8222100" cy="577200"/>
          </a:xfrm>
          <a:prstGeom prst="rect">
            <a:avLst/>
          </a:prstGeom>
        </p:spPr>
        <p:txBody>
          <a:bodyPr lIns="91425" tIns="91425" rIns="91425" bIns="91425" anchor="t" anchorCtr="0"/>
          <a:lstStyle>
            <a:lvl1pPr lvl="0">
              <a:lnSpc>
                <a:spcPct val="100000"/>
              </a:lnSpc>
              <a:spcBef>
                <a:spcPts val="0"/>
              </a:spcBef>
              <a:spcAft>
                <a:spcPts val="0"/>
              </a:spcAft>
              <a:buClr>
                <a:schemeClr val="lt1"/>
              </a:buClr>
              <a:buNone/>
              <a:defRPr>
                <a:solidFill>
                  <a:schemeClr val="lt1"/>
                </a:solidFill>
              </a:defRPr>
            </a:lvl1pPr>
            <a:lvl2pPr lvl="1">
              <a:lnSpc>
                <a:spcPct val="100000"/>
              </a:lnSpc>
              <a:spcBef>
                <a:spcPts val="0"/>
              </a:spcBef>
              <a:spcAft>
                <a:spcPts val="0"/>
              </a:spcAft>
              <a:buClr>
                <a:schemeClr val="lt1"/>
              </a:buClr>
              <a:buSzPct val="100000"/>
              <a:buNone/>
              <a:defRPr sz="1800">
                <a:solidFill>
                  <a:schemeClr val="lt1"/>
                </a:solidFill>
              </a:defRPr>
            </a:lvl2pPr>
            <a:lvl3pPr lvl="2">
              <a:lnSpc>
                <a:spcPct val="100000"/>
              </a:lnSpc>
              <a:spcBef>
                <a:spcPts val="0"/>
              </a:spcBef>
              <a:spcAft>
                <a:spcPts val="0"/>
              </a:spcAft>
              <a:buClr>
                <a:schemeClr val="lt1"/>
              </a:buClr>
              <a:buSzPct val="100000"/>
              <a:buNone/>
              <a:defRPr sz="1800">
                <a:solidFill>
                  <a:schemeClr val="lt1"/>
                </a:solidFill>
              </a:defRPr>
            </a:lvl3pPr>
            <a:lvl4pPr lvl="3">
              <a:lnSpc>
                <a:spcPct val="100000"/>
              </a:lnSpc>
              <a:spcBef>
                <a:spcPts val="0"/>
              </a:spcBef>
              <a:spcAft>
                <a:spcPts val="0"/>
              </a:spcAft>
              <a:buClr>
                <a:schemeClr val="lt1"/>
              </a:buClr>
              <a:buSzPct val="100000"/>
              <a:buNone/>
              <a:defRPr sz="1800">
                <a:solidFill>
                  <a:schemeClr val="lt1"/>
                </a:solidFill>
              </a:defRPr>
            </a:lvl4pPr>
            <a:lvl5pPr lvl="4">
              <a:lnSpc>
                <a:spcPct val="100000"/>
              </a:lnSpc>
              <a:spcBef>
                <a:spcPts val="0"/>
              </a:spcBef>
              <a:spcAft>
                <a:spcPts val="0"/>
              </a:spcAft>
              <a:buClr>
                <a:schemeClr val="lt1"/>
              </a:buClr>
              <a:buSzPct val="100000"/>
              <a:buNone/>
              <a:defRPr sz="1800">
                <a:solidFill>
                  <a:schemeClr val="lt1"/>
                </a:solidFill>
              </a:defRPr>
            </a:lvl5pPr>
            <a:lvl6pPr lvl="5">
              <a:lnSpc>
                <a:spcPct val="100000"/>
              </a:lnSpc>
              <a:spcBef>
                <a:spcPts val="0"/>
              </a:spcBef>
              <a:spcAft>
                <a:spcPts val="0"/>
              </a:spcAft>
              <a:buClr>
                <a:schemeClr val="lt1"/>
              </a:buClr>
              <a:buSzPct val="100000"/>
              <a:buNone/>
              <a:defRPr sz="1800">
                <a:solidFill>
                  <a:schemeClr val="lt1"/>
                </a:solidFill>
              </a:defRPr>
            </a:lvl6pPr>
            <a:lvl7pPr lvl="6">
              <a:lnSpc>
                <a:spcPct val="100000"/>
              </a:lnSpc>
              <a:spcBef>
                <a:spcPts val="0"/>
              </a:spcBef>
              <a:spcAft>
                <a:spcPts val="0"/>
              </a:spcAft>
              <a:buClr>
                <a:schemeClr val="lt1"/>
              </a:buClr>
              <a:buSzPct val="100000"/>
              <a:buNone/>
              <a:defRPr sz="1800">
                <a:solidFill>
                  <a:schemeClr val="lt1"/>
                </a:solidFill>
              </a:defRPr>
            </a:lvl7pPr>
            <a:lvl8pPr lvl="7">
              <a:lnSpc>
                <a:spcPct val="100000"/>
              </a:lnSpc>
              <a:spcBef>
                <a:spcPts val="0"/>
              </a:spcBef>
              <a:spcAft>
                <a:spcPts val="0"/>
              </a:spcAft>
              <a:buClr>
                <a:schemeClr val="lt1"/>
              </a:buClr>
              <a:buSzPct val="100000"/>
              <a:buNone/>
              <a:defRPr sz="1800">
                <a:solidFill>
                  <a:schemeClr val="lt1"/>
                </a:solidFill>
              </a:defRPr>
            </a:lvl8pPr>
            <a:lvl9pPr lvl="8">
              <a:lnSpc>
                <a:spcPct val="100000"/>
              </a:lnSpc>
              <a:spcBef>
                <a:spcPts val="0"/>
              </a:spcBef>
              <a:spcAft>
                <a:spcPts val="0"/>
              </a:spcAft>
              <a:buClr>
                <a:schemeClr val="lt1"/>
              </a:buClr>
              <a:buSzPct val="100000"/>
              <a:buNone/>
              <a:defRPr sz="1800">
                <a:solidFill>
                  <a:schemeClr val="lt1"/>
                </a:solidFill>
              </a:defRPr>
            </a:lvl9pPr>
          </a:lstStyle>
          <a:p>
            <a:endParaRPr/>
          </a:p>
        </p:txBody>
      </p:sp>
      <p:sp>
        <p:nvSpPr>
          <p:cNvPr id="14" name="Shape 14"/>
          <p:cNvSpPr txBox="1">
            <a:spLocks noGrp="1"/>
          </p:cNvSpPr>
          <p:nvPr>
            <p:ph type="sldNum" idx="12"/>
          </p:nvPr>
        </p:nvSpPr>
        <p:spPr>
          <a:xfrm>
            <a:off x="8523541" y="6260831"/>
            <a:ext cx="548700" cy="524800"/>
          </a:xfrm>
          <a:prstGeom prst="rect">
            <a:avLst/>
          </a:prstGeom>
        </p:spPr>
        <p:txBody>
          <a:bodyPr lIns="91425" tIns="91425" rIns="91425" bIns="91425" anchor="ctr" anchorCtr="0">
            <a:noAutofit/>
          </a:bodyPr>
          <a:lstStyle/>
          <a:p>
            <a:fld id="{00000000-1234-1234-1234-123412341234}" type="slidenum">
              <a:rPr lang="en">
                <a:solidFill>
                  <a:srgbClr val="4285F4"/>
                </a:solidFill>
              </a:rPr>
              <a:pPr/>
              <a:t>‹#›</a:t>
            </a:fld>
            <a:endParaRPr lang="en">
              <a:solidFill>
                <a:srgbClr val="4285F4"/>
              </a:solidFill>
            </a:endParaRPr>
          </a:p>
        </p:txBody>
      </p:sp>
    </p:spTree>
    <p:extLst>
      <p:ext uri="{BB962C8B-B14F-4D97-AF65-F5344CB8AC3E}">
        <p14:creationId xmlns:p14="http://schemas.microsoft.com/office/powerpoint/2010/main" val="14359960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460950" y="2753800"/>
            <a:ext cx="8222100" cy="1350400"/>
          </a:xfrm>
          <a:prstGeom prst="rect">
            <a:avLst/>
          </a:prstGeom>
        </p:spPr>
        <p:txBody>
          <a:bodyPr lIns="91425" tIns="91425" rIns="91425" bIns="91425" anchor="ctr" anchorCtr="0"/>
          <a:lstStyle>
            <a:lvl1pPr lvl="0">
              <a:spcBef>
                <a:spcPts val="0"/>
              </a:spcBef>
              <a:buSzPct val="100000"/>
              <a:defRPr sz="4200"/>
            </a:lvl1pPr>
            <a:lvl2pPr lvl="1">
              <a:spcBef>
                <a:spcPts val="0"/>
              </a:spcBef>
              <a:buSzPct val="100000"/>
              <a:defRPr sz="4200"/>
            </a:lvl2pPr>
            <a:lvl3pPr lvl="2">
              <a:spcBef>
                <a:spcPts val="0"/>
              </a:spcBef>
              <a:buSzPct val="100000"/>
              <a:defRPr sz="4200"/>
            </a:lvl3pPr>
            <a:lvl4pPr lvl="3">
              <a:spcBef>
                <a:spcPts val="0"/>
              </a:spcBef>
              <a:buSzPct val="100000"/>
              <a:defRPr sz="4200"/>
            </a:lvl4pPr>
            <a:lvl5pPr lvl="4">
              <a:spcBef>
                <a:spcPts val="0"/>
              </a:spcBef>
              <a:buSzPct val="100000"/>
              <a:defRPr sz="4200"/>
            </a:lvl5pPr>
            <a:lvl6pPr lvl="5">
              <a:spcBef>
                <a:spcPts val="0"/>
              </a:spcBef>
              <a:buSzPct val="100000"/>
              <a:defRPr sz="4200"/>
            </a:lvl6pPr>
            <a:lvl7pPr lvl="6">
              <a:spcBef>
                <a:spcPts val="0"/>
              </a:spcBef>
              <a:buSzPct val="100000"/>
              <a:defRPr sz="4200"/>
            </a:lvl7pPr>
            <a:lvl8pPr lvl="7">
              <a:spcBef>
                <a:spcPts val="0"/>
              </a:spcBef>
              <a:buSzPct val="100000"/>
              <a:defRPr sz="4200"/>
            </a:lvl8pPr>
            <a:lvl9pPr lvl="8">
              <a:spcBef>
                <a:spcPts val="0"/>
              </a:spcBef>
              <a:buSzPct val="100000"/>
              <a:defRPr sz="4200"/>
            </a:lvl9pPr>
          </a:lstStyle>
          <a:p>
            <a:endParaRPr/>
          </a:p>
        </p:txBody>
      </p:sp>
      <p:sp>
        <p:nvSpPr>
          <p:cNvPr id="17" name="Shape 17"/>
          <p:cNvSpPr txBox="1">
            <a:spLocks noGrp="1"/>
          </p:cNvSpPr>
          <p:nvPr>
            <p:ph type="sldNum" idx="12"/>
          </p:nvPr>
        </p:nvSpPr>
        <p:spPr>
          <a:xfrm>
            <a:off x="8523541" y="6260831"/>
            <a:ext cx="548700" cy="524800"/>
          </a:xfrm>
          <a:prstGeom prst="rect">
            <a:avLst/>
          </a:prstGeom>
        </p:spPr>
        <p:txBody>
          <a:bodyPr lIns="91425" tIns="91425" rIns="91425" bIns="91425" anchor="ctr" anchorCtr="0">
            <a:noAutofit/>
          </a:bodyPr>
          <a:lstStyle/>
          <a:p>
            <a:fld id="{00000000-1234-1234-1234-123412341234}" type="slidenum">
              <a:rPr lang="en">
                <a:solidFill>
                  <a:srgbClr val="FFFFFF"/>
                </a:solidFill>
              </a:rPr>
              <a:pPr/>
              <a:t>‹#›</a:t>
            </a:fld>
            <a:endParaRPr lang="en">
              <a:solidFill>
                <a:srgbClr val="FFFFFF"/>
              </a:solidFill>
            </a:endParaRPr>
          </a:p>
        </p:txBody>
      </p:sp>
    </p:spTree>
    <p:extLst>
      <p:ext uri="{BB962C8B-B14F-4D97-AF65-F5344CB8AC3E}">
        <p14:creationId xmlns:p14="http://schemas.microsoft.com/office/powerpoint/2010/main" val="142203020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
        <p:cNvGrpSpPr/>
        <p:nvPr/>
      </p:nvGrpSpPr>
      <p:grpSpPr>
        <a:xfrm>
          <a:off x="0" y="0"/>
          <a:ext cx="0" cy="0"/>
          <a:chOff x="0" y="0"/>
          <a:chExt cx="0" cy="0"/>
        </a:xfrm>
      </p:grpSpPr>
      <p:sp>
        <p:nvSpPr>
          <p:cNvPr id="19" name="Shape 19"/>
          <p:cNvSpPr/>
          <p:nvPr/>
        </p:nvSpPr>
        <p:spPr>
          <a:xfrm rot="10800000" flipH="1">
            <a:off x="0" y="2248000"/>
            <a:ext cx="9144000" cy="4610000"/>
          </a:xfrm>
          <a:prstGeom prst="rect">
            <a:avLst/>
          </a:prstGeom>
          <a:solidFill>
            <a:schemeClr val="accent4"/>
          </a:solidFill>
          <a:ln>
            <a:noFill/>
          </a:ln>
        </p:spPr>
        <p:txBody>
          <a:bodyPr lIns="91425" tIns="91425" rIns="91425" bIns="91425" anchor="ctr" anchorCtr="0">
            <a:noAutofit/>
          </a:bodyPr>
          <a:lstStyle/>
          <a:p>
            <a:endParaRPr>
              <a:ea typeface="+mn-ea"/>
            </a:endParaRPr>
          </a:p>
        </p:txBody>
      </p:sp>
      <p:sp>
        <p:nvSpPr>
          <p:cNvPr id="20" name="Shape 20"/>
          <p:cNvSpPr/>
          <p:nvPr/>
        </p:nvSpPr>
        <p:spPr>
          <a:xfrm>
            <a:off x="0" y="2248000"/>
            <a:ext cx="9144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endParaRPr>
              <a:ea typeface="+mn-ea"/>
            </a:endParaRPr>
          </a:p>
        </p:txBody>
      </p:sp>
      <p:sp>
        <p:nvSpPr>
          <p:cNvPr id="21" name="Shape 21"/>
          <p:cNvSpPr txBox="1">
            <a:spLocks noGrp="1"/>
          </p:cNvSpPr>
          <p:nvPr>
            <p:ph type="title"/>
          </p:nvPr>
        </p:nvSpPr>
        <p:spPr>
          <a:xfrm>
            <a:off x="471900" y="984967"/>
            <a:ext cx="8222100" cy="10236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471900" y="2558767"/>
            <a:ext cx="8222100" cy="361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sldNum" idx="12"/>
          </p:nvPr>
        </p:nvSpPr>
        <p:spPr>
          <a:xfrm>
            <a:off x="8523541" y="6260831"/>
            <a:ext cx="548700" cy="524800"/>
          </a:xfrm>
          <a:prstGeom prst="rect">
            <a:avLst/>
          </a:prstGeom>
        </p:spPr>
        <p:txBody>
          <a:bodyPr lIns="91425" tIns="91425" rIns="91425" bIns="91425" anchor="ctr" anchorCtr="0">
            <a:noAutofit/>
          </a:bodyPr>
          <a:lstStyle/>
          <a:p>
            <a:fld id="{00000000-1234-1234-1234-123412341234}" type="slidenum">
              <a:rPr lang="en">
                <a:solidFill>
                  <a:srgbClr val="4285F4"/>
                </a:solidFill>
              </a:rPr>
              <a:pPr/>
              <a:t>‹#›</a:t>
            </a:fld>
            <a:endParaRPr lang="en">
              <a:solidFill>
                <a:srgbClr val="4285F4"/>
              </a:solidFill>
            </a:endParaRPr>
          </a:p>
        </p:txBody>
      </p:sp>
    </p:spTree>
    <p:extLst>
      <p:ext uri="{BB962C8B-B14F-4D97-AF65-F5344CB8AC3E}">
        <p14:creationId xmlns:p14="http://schemas.microsoft.com/office/powerpoint/2010/main" val="13328172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25" name="Shape 25"/>
          <p:cNvSpPr/>
          <p:nvPr/>
        </p:nvSpPr>
        <p:spPr>
          <a:xfrm rot="10800000" flipH="1">
            <a:off x="0" y="2248000"/>
            <a:ext cx="9144000" cy="4610000"/>
          </a:xfrm>
          <a:prstGeom prst="rect">
            <a:avLst/>
          </a:prstGeom>
          <a:solidFill>
            <a:schemeClr val="accent4"/>
          </a:solidFill>
          <a:ln>
            <a:noFill/>
          </a:ln>
        </p:spPr>
        <p:txBody>
          <a:bodyPr lIns="91425" tIns="91425" rIns="91425" bIns="91425" anchor="ctr" anchorCtr="0">
            <a:noAutofit/>
          </a:bodyPr>
          <a:lstStyle/>
          <a:p>
            <a:endParaRPr>
              <a:ea typeface="+mn-ea"/>
            </a:endParaRPr>
          </a:p>
        </p:txBody>
      </p:sp>
      <p:sp>
        <p:nvSpPr>
          <p:cNvPr id="26" name="Shape 26"/>
          <p:cNvSpPr/>
          <p:nvPr/>
        </p:nvSpPr>
        <p:spPr>
          <a:xfrm>
            <a:off x="0" y="2248000"/>
            <a:ext cx="9144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endParaRPr>
              <a:ea typeface="+mn-ea"/>
            </a:endParaRPr>
          </a:p>
        </p:txBody>
      </p:sp>
      <p:sp>
        <p:nvSpPr>
          <p:cNvPr id="27" name="Shape 27"/>
          <p:cNvSpPr txBox="1">
            <a:spLocks noGrp="1"/>
          </p:cNvSpPr>
          <p:nvPr>
            <p:ph type="title"/>
          </p:nvPr>
        </p:nvSpPr>
        <p:spPr>
          <a:xfrm>
            <a:off x="471900" y="984967"/>
            <a:ext cx="8222100" cy="10236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471900" y="2558767"/>
            <a:ext cx="3999900" cy="3613599"/>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9" name="Shape 29"/>
          <p:cNvSpPr txBox="1">
            <a:spLocks noGrp="1"/>
          </p:cNvSpPr>
          <p:nvPr>
            <p:ph type="body" idx="2"/>
          </p:nvPr>
        </p:nvSpPr>
        <p:spPr>
          <a:xfrm>
            <a:off x="4694250" y="2558767"/>
            <a:ext cx="3999900" cy="3613599"/>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0" name="Shape 30"/>
          <p:cNvSpPr txBox="1">
            <a:spLocks noGrp="1"/>
          </p:cNvSpPr>
          <p:nvPr>
            <p:ph type="sldNum" idx="12"/>
          </p:nvPr>
        </p:nvSpPr>
        <p:spPr>
          <a:xfrm>
            <a:off x="8523541" y="6260831"/>
            <a:ext cx="548700" cy="524800"/>
          </a:xfrm>
          <a:prstGeom prst="rect">
            <a:avLst/>
          </a:prstGeom>
        </p:spPr>
        <p:txBody>
          <a:bodyPr lIns="91425" tIns="91425" rIns="91425" bIns="91425" anchor="ctr" anchorCtr="0">
            <a:noAutofit/>
          </a:bodyPr>
          <a:lstStyle/>
          <a:p>
            <a:fld id="{00000000-1234-1234-1234-123412341234}" type="slidenum">
              <a:rPr lang="en">
                <a:solidFill>
                  <a:srgbClr val="4285F4"/>
                </a:solidFill>
              </a:rPr>
              <a:pPr/>
              <a:t>‹#›</a:t>
            </a:fld>
            <a:endParaRPr lang="en">
              <a:solidFill>
                <a:srgbClr val="4285F4"/>
              </a:solidFill>
            </a:endParaRPr>
          </a:p>
        </p:txBody>
      </p:sp>
    </p:spTree>
    <p:extLst>
      <p:ext uri="{BB962C8B-B14F-4D97-AF65-F5344CB8AC3E}">
        <p14:creationId xmlns:p14="http://schemas.microsoft.com/office/powerpoint/2010/main" val="2433708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13" y="914402"/>
            <a:ext cx="5195047"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white">
                    <a:lumMod val="65000"/>
                  </a:prstClr>
                </a:solidFill>
              </a:rPr>
              <a:pPr/>
              <a:t>3/13/2018</a:t>
            </a:fld>
            <a:endParaRPr lang="en-US" dirty="0">
              <a:solidFill>
                <a:prstClr val="white">
                  <a:lumMod val="65000"/>
                </a:prstClr>
              </a:solidFill>
            </a:endParaRPr>
          </a:p>
        </p:txBody>
      </p:sp>
      <p:sp>
        <p:nvSpPr>
          <p:cNvPr id="6" name="Footer Placeholder 5"/>
          <p:cNvSpPr>
            <a:spLocks noGrp="1"/>
          </p:cNvSpPr>
          <p:nvPr>
            <p:ph type="ftr" sz="quarter" idx="11"/>
          </p:nvPr>
        </p:nvSpPr>
        <p:spPr/>
        <p:txBody>
          <a:bodyPr/>
          <a:lstStyle/>
          <a:p>
            <a:endParaRPr lang="en-US" dirty="0">
              <a:solidFill>
                <a:prstClr val="white">
                  <a:lumMod val="65000"/>
                </a:prstClr>
              </a:solidFill>
            </a:endParaRPr>
          </a:p>
        </p:txBody>
      </p:sp>
      <p:sp>
        <p:nvSpPr>
          <p:cNvPr id="7" name="Slide Number Placeholder 6"/>
          <p:cNvSpPr>
            <a:spLocks noGrp="1"/>
          </p:cNvSpPr>
          <p:nvPr>
            <p:ph type="sldNum" sz="quarter" idx="12"/>
          </p:nvPr>
        </p:nvSpPr>
        <p:spPr/>
        <p:txBody>
          <a:bodyPr/>
          <a:lstStyle/>
          <a:p>
            <a:fld id="{6E04526D-9DAE-4C2F-B90A-954CECB6A0CF}"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
        <p:nvSpPr>
          <p:cNvPr id="12" name="Rectangle 11"/>
          <p:cNvSpPr/>
          <p:nvPr/>
        </p:nvSpPr>
        <p:spPr>
          <a:xfrm>
            <a:off x="284163" y="4267226"/>
            <a:ext cx="2743200" cy="2120153"/>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spcBef>
                <a:spcPct val="0"/>
              </a:spcBef>
            </a:pPr>
            <a:endParaRPr sz="4200" kern="1200">
              <a:solidFill>
                <a:prstClr val="white"/>
              </a:solidFill>
              <a:latin typeface="Corbel"/>
              <a:ea typeface="+mn-ea"/>
              <a:cs typeface="+mn-cs"/>
            </a:endParaRPr>
          </a:p>
        </p:txBody>
      </p:sp>
      <p:sp>
        <p:nvSpPr>
          <p:cNvPr id="4" name="Text Placeholder 3"/>
          <p:cNvSpPr>
            <a:spLocks noGrp="1"/>
          </p:cNvSpPr>
          <p:nvPr>
            <p:ph type="body" sz="half" idx="2"/>
          </p:nvPr>
        </p:nvSpPr>
        <p:spPr>
          <a:xfrm>
            <a:off x="419114" y="4953001"/>
            <a:ext cx="2472017" cy="1246094"/>
          </a:xfrm>
        </p:spPr>
        <p:txBody>
          <a:bodyPr>
            <a:normAutofit/>
          </a:bodyPr>
          <a:lstStyle>
            <a:lvl1pPr marL="0" indent="0" algn="l">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410777" y="4419600"/>
            <a:ext cx="2475395" cy="510988"/>
          </a:xfrm>
          <a:noFill/>
        </p:spPr>
        <p:txBody>
          <a:bodyPr anchor="b">
            <a:normAutofit/>
          </a:bodyPr>
          <a:lstStyle>
            <a:lvl1pPr algn="l">
              <a:defRPr sz="2000" b="1">
                <a:solidFill>
                  <a:schemeClr val="bg1"/>
                </a:solidFill>
              </a:defRPr>
            </a:lvl1pPr>
          </a:lstStyle>
          <a:p>
            <a:r>
              <a:rPr lang="en-US" smtClean="0"/>
              <a:t>Click to edit Master title style</a:t>
            </a:r>
            <a:endParaRPr/>
          </a:p>
        </p:txBody>
      </p:sp>
      <p:sp>
        <p:nvSpPr>
          <p:cNvPr id="14" name="Picture Placeholder 13"/>
          <p:cNvSpPr>
            <a:spLocks noGrp="1"/>
          </p:cNvSpPr>
          <p:nvPr>
            <p:ph type="pic" sz="quarter" idx="13"/>
          </p:nvPr>
        </p:nvSpPr>
        <p:spPr>
          <a:xfrm>
            <a:off x="284164" y="594360"/>
            <a:ext cx="2743200" cy="3675888"/>
          </a:xfrm>
        </p:spPr>
        <p:txBody>
          <a:bodyPr/>
          <a:lstStyle>
            <a:lvl1pPr>
              <a:buNone/>
              <a:defRPr/>
            </a:lvl1pPr>
          </a:lstStyle>
          <a:p>
            <a:r>
              <a:rPr lang="en-US" smtClean="0"/>
              <a:t>Click icon to add picture</a:t>
            </a:r>
            <a:endParaRPr/>
          </a:p>
        </p:txBody>
      </p:sp>
      <p:grpSp>
        <p:nvGrpSpPr>
          <p:cNvPr id="8" name="Group 14"/>
          <p:cNvGrpSpPr/>
          <p:nvPr/>
        </p:nvGrpSpPr>
        <p:grpSpPr>
          <a:xfrm>
            <a:off x="284165" y="461708"/>
            <a:ext cx="8576373" cy="137411"/>
            <a:chOff x="284163" y="1759424"/>
            <a:chExt cx="8576373" cy="137411"/>
          </a:xfrm>
        </p:grpSpPr>
        <p:sp>
          <p:nvSpPr>
            <p:cNvPr id="16" name="Rectangle 15"/>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17" name="Rectangle 16"/>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18" name="Rectangle 17"/>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grpSp>
    </p:spTree>
    <p:extLst>
      <p:ext uri="{BB962C8B-B14F-4D97-AF65-F5344CB8AC3E}">
        <p14:creationId xmlns:p14="http://schemas.microsoft.com/office/powerpoint/2010/main" val="367123603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1"/>
        <p:cNvGrpSpPr/>
        <p:nvPr/>
      </p:nvGrpSpPr>
      <p:grpSpPr>
        <a:xfrm>
          <a:off x="0" y="0"/>
          <a:ext cx="0" cy="0"/>
          <a:chOff x="0" y="0"/>
          <a:chExt cx="0" cy="0"/>
        </a:xfrm>
      </p:grpSpPr>
      <p:sp>
        <p:nvSpPr>
          <p:cNvPr id="32" name="Shape 32"/>
          <p:cNvSpPr/>
          <p:nvPr/>
        </p:nvSpPr>
        <p:spPr>
          <a:xfrm rot="10800000" flipH="1">
            <a:off x="0" y="875200"/>
            <a:ext cx="9144000" cy="5982800"/>
          </a:xfrm>
          <a:prstGeom prst="rect">
            <a:avLst/>
          </a:prstGeom>
          <a:solidFill>
            <a:schemeClr val="accent4"/>
          </a:solidFill>
          <a:ln>
            <a:noFill/>
          </a:ln>
        </p:spPr>
        <p:txBody>
          <a:bodyPr lIns="91425" tIns="91425" rIns="91425" bIns="91425" anchor="ctr" anchorCtr="0">
            <a:noAutofit/>
          </a:bodyPr>
          <a:lstStyle/>
          <a:p>
            <a:endParaRPr>
              <a:ea typeface="+mn-ea"/>
            </a:endParaRPr>
          </a:p>
        </p:txBody>
      </p:sp>
      <p:sp>
        <p:nvSpPr>
          <p:cNvPr id="33" name="Shape 33"/>
          <p:cNvSpPr/>
          <p:nvPr/>
        </p:nvSpPr>
        <p:spPr>
          <a:xfrm>
            <a:off x="0" y="875133"/>
            <a:ext cx="9144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endParaRPr>
              <a:ea typeface="+mn-ea"/>
            </a:endParaRPr>
          </a:p>
        </p:txBody>
      </p:sp>
      <p:sp>
        <p:nvSpPr>
          <p:cNvPr id="34" name="Shape 34"/>
          <p:cNvSpPr txBox="1">
            <a:spLocks noGrp="1"/>
          </p:cNvSpPr>
          <p:nvPr>
            <p:ph type="title"/>
          </p:nvPr>
        </p:nvSpPr>
        <p:spPr>
          <a:xfrm>
            <a:off x="98250" y="21800"/>
            <a:ext cx="8826600" cy="803600"/>
          </a:xfrm>
          <a:prstGeom prst="rect">
            <a:avLst/>
          </a:prstGeom>
        </p:spPr>
        <p:txBody>
          <a:bodyPr lIns="91425" tIns="91425" rIns="91425" bIns="91425" anchor="ctr" anchorCtr="0"/>
          <a:lstStyle>
            <a:lvl1pPr lvl="0">
              <a:spcBef>
                <a:spcPts val="0"/>
              </a:spcBef>
              <a:buSzPct val="100000"/>
              <a:defRPr sz="1800"/>
            </a:lvl1pPr>
            <a:lvl2pPr lvl="1">
              <a:spcBef>
                <a:spcPts val="0"/>
              </a:spcBef>
              <a:buSzPct val="100000"/>
              <a:defRPr sz="1800"/>
            </a:lvl2pPr>
            <a:lvl3pPr lvl="2">
              <a:spcBef>
                <a:spcPts val="0"/>
              </a:spcBef>
              <a:buSzPct val="100000"/>
              <a:defRPr sz="1800"/>
            </a:lvl3pPr>
            <a:lvl4pPr lvl="3">
              <a:spcBef>
                <a:spcPts val="0"/>
              </a:spcBef>
              <a:buSzPct val="100000"/>
              <a:defRPr sz="1800"/>
            </a:lvl4pPr>
            <a:lvl5pPr lvl="4">
              <a:spcBef>
                <a:spcPts val="0"/>
              </a:spcBef>
              <a:buSzPct val="100000"/>
              <a:defRPr sz="1800"/>
            </a:lvl5pPr>
            <a:lvl6pPr lvl="5">
              <a:spcBef>
                <a:spcPts val="0"/>
              </a:spcBef>
              <a:buSzPct val="100000"/>
              <a:defRPr sz="1800"/>
            </a:lvl6pPr>
            <a:lvl7pPr lvl="6">
              <a:spcBef>
                <a:spcPts val="0"/>
              </a:spcBef>
              <a:buSzPct val="100000"/>
              <a:defRPr sz="1800"/>
            </a:lvl7pPr>
            <a:lvl8pPr lvl="7">
              <a:spcBef>
                <a:spcPts val="0"/>
              </a:spcBef>
              <a:buSzPct val="100000"/>
              <a:defRPr sz="1800"/>
            </a:lvl8pPr>
            <a:lvl9pPr lvl="8">
              <a:spcBef>
                <a:spcPts val="0"/>
              </a:spcBef>
              <a:buSzPct val="100000"/>
              <a:defRPr sz="1800"/>
            </a:lvl9pPr>
          </a:lstStyle>
          <a:p>
            <a:endParaRPr/>
          </a:p>
        </p:txBody>
      </p:sp>
      <p:sp>
        <p:nvSpPr>
          <p:cNvPr id="35" name="Shape 35"/>
          <p:cNvSpPr txBox="1">
            <a:spLocks noGrp="1"/>
          </p:cNvSpPr>
          <p:nvPr>
            <p:ph type="sldNum" idx="12"/>
          </p:nvPr>
        </p:nvSpPr>
        <p:spPr>
          <a:xfrm>
            <a:off x="8523541" y="6260831"/>
            <a:ext cx="548700" cy="524800"/>
          </a:xfrm>
          <a:prstGeom prst="rect">
            <a:avLst/>
          </a:prstGeom>
        </p:spPr>
        <p:txBody>
          <a:bodyPr lIns="91425" tIns="91425" rIns="91425" bIns="91425" anchor="ctr" anchorCtr="0">
            <a:noAutofit/>
          </a:bodyPr>
          <a:lstStyle/>
          <a:p>
            <a:fld id="{00000000-1234-1234-1234-123412341234}" type="slidenum">
              <a:rPr lang="en">
                <a:solidFill>
                  <a:srgbClr val="4285F4"/>
                </a:solidFill>
              </a:rPr>
              <a:pPr/>
              <a:t>‹#›</a:t>
            </a:fld>
            <a:endParaRPr lang="en">
              <a:solidFill>
                <a:srgbClr val="4285F4"/>
              </a:solidFill>
            </a:endParaRPr>
          </a:p>
        </p:txBody>
      </p:sp>
    </p:spTree>
    <p:extLst>
      <p:ext uri="{BB962C8B-B14F-4D97-AF65-F5344CB8AC3E}">
        <p14:creationId xmlns:p14="http://schemas.microsoft.com/office/powerpoint/2010/main" val="70766001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6"/>
        <p:cNvGrpSpPr/>
        <p:nvPr/>
      </p:nvGrpSpPr>
      <p:grpSpPr>
        <a:xfrm>
          <a:off x="0" y="0"/>
          <a:ext cx="0" cy="0"/>
          <a:chOff x="0" y="0"/>
          <a:chExt cx="0" cy="0"/>
        </a:xfrm>
      </p:grpSpPr>
      <p:sp>
        <p:nvSpPr>
          <p:cNvPr id="37" name="Shape 37"/>
          <p:cNvSpPr txBox="1"/>
          <p:nvPr/>
        </p:nvSpPr>
        <p:spPr>
          <a:xfrm rot="10800000" flipH="1">
            <a:off x="3276600" y="33"/>
            <a:ext cx="5867400" cy="6858000"/>
          </a:xfrm>
          <a:prstGeom prst="rect">
            <a:avLst/>
          </a:prstGeom>
          <a:solidFill>
            <a:schemeClr val="accent4"/>
          </a:solidFill>
          <a:ln>
            <a:noFill/>
          </a:ln>
        </p:spPr>
        <p:txBody>
          <a:bodyPr lIns="91425" tIns="91425" rIns="91425" bIns="91425" anchor="ctr" anchorCtr="0">
            <a:noAutofit/>
          </a:bodyPr>
          <a:lstStyle/>
          <a:p>
            <a:endParaRPr>
              <a:ea typeface="+mn-ea"/>
            </a:endParaRPr>
          </a:p>
        </p:txBody>
      </p:sp>
      <p:sp>
        <p:nvSpPr>
          <p:cNvPr id="38" name="Shape 38"/>
          <p:cNvSpPr/>
          <p:nvPr/>
        </p:nvSpPr>
        <p:spPr>
          <a:xfrm rot="-5400000">
            <a:off x="-98100" y="3374700"/>
            <a:ext cx="6858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endParaRPr>
              <a:ea typeface="+mn-ea"/>
            </a:endParaRPr>
          </a:p>
        </p:txBody>
      </p:sp>
      <p:sp>
        <p:nvSpPr>
          <p:cNvPr id="39" name="Shape 39"/>
          <p:cNvSpPr txBox="1">
            <a:spLocks noGrp="1"/>
          </p:cNvSpPr>
          <p:nvPr>
            <p:ph type="title"/>
          </p:nvPr>
        </p:nvSpPr>
        <p:spPr>
          <a:xfrm>
            <a:off x="226077" y="477067"/>
            <a:ext cx="2808000" cy="12712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0" name="Shape 40"/>
          <p:cNvSpPr txBox="1">
            <a:spLocks noGrp="1"/>
          </p:cNvSpPr>
          <p:nvPr>
            <p:ph type="body" idx="1"/>
          </p:nvPr>
        </p:nvSpPr>
        <p:spPr>
          <a:xfrm>
            <a:off x="226075" y="1954400"/>
            <a:ext cx="2808000" cy="4218000"/>
          </a:xfrm>
          <a:prstGeom prst="rect">
            <a:avLst/>
          </a:prstGeom>
        </p:spPr>
        <p:txBody>
          <a:bodyPr lIns="91425" tIns="91425" rIns="91425" bIns="91425" anchor="t" anchorCtr="0"/>
          <a:lstStyle>
            <a:lvl1pPr lvl="0">
              <a:spcBef>
                <a:spcPts val="0"/>
              </a:spcBef>
              <a:buClr>
                <a:schemeClr val="lt1"/>
              </a:buClr>
              <a:buSzPct val="100000"/>
              <a:defRPr sz="1200">
                <a:solidFill>
                  <a:schemeClr val="lt1"/>
                </a:solidFill>
              </a:defRPr>
            </a:lvl1pPr>
            <a:lvl2pPr lvl="1">
              <a:spcBef>
                <a:spcPts val="0"/>
              </a:spcBef>
              <a:buClr>
                <a:schemeClr val="lt1"/>
              </a:buClr>
              <a:buSzPct val="100000"/>
              <a:defRPr sz="1200">
                <a:solidFill>
                  <a:schemeClr val="lt1"/>
                </a:solidFill>
              </a:defRPr>
            </a:lvl2pPr>
            <a:lvl3pPr lvl="2">
              <a:spcBef>
                <a:spcPts val="0"/>
              </a:spcBef>
              <a:buClr>
                <a:schemeClr val="lt1"/>
              </a:buClr>
              <a:buSzPct val="100000"/>
              <a:defRPr sz="1200">
                <a:solidFill>
                  <a:schemeClr val="lt1"/>
                </a:solidFill>
              </a:defRPr>
            </a:lvl3pPr>
            <a:lvl4pPr lvl="3">
              <a:spcBef>
                <a:spcPts val="0"/>
              </a:spcBef>
              <a:buClr>
                <a:schemeClr val="lt1"/>
              </a:buClr>
              <a:buSzPct val="100000"/>
              <a:defRPr sz="1200">
                <a:solidFill>
                  <a:schemeClr val="lt1"/>
                </a:solidFill>
              </a:defRPr>
            </a:lvl4pPr>
            <a:lvl5pPr lvl="4">
              <a:spcBef>
                <a:spcPts val="0"/>
              </a:spcBef>
              <a:buClr>
                <a:schemeClr val="lt1"/>
              </a:buClr>
              <a:buSzPct val="100000"/>
              <a:defRPr sz="1200">
                <a:solidFill>
                  <a:schemeClr val="lt1"/>
                </a:solidFill>
              </a:defRPr>
            </a:lvl5pPr>
            <a:lvl6pPr lvl="5">
              <a:spcBef>
                <a:spcPts val="0"/>
              </a:spcBef>
              <a:buClr>
                <a:schemeClr val="lt1"/>
              </a:buClr>
              <a:buSzPct val="100000"/>
              <a:defRPr sz="1200">
                <a:solidFill>
                  <a:schemeClr val="lt1"/>
                </a:solidFill>
              </a:defRPr>
            </a:lvl6pPr>
            <a:lvl7pPr lvl="6">
              <a:spcBef>
                <a:spcPts val="0"/>
              </a:spcBef>
              <a:buClr>
                <a:schemeClr val="lt1"/>
              </a:buClr>
              <a:buSzPct val="100000"/>
              <a:defRPr sz="1200">
                <a:solidFill>
                  <a:schemeClr val="lt1"/>
                </a:solidFill>
              </a:defRPr>
            </a:lvl7pPr>
            <a:lvl8pPr lvl="7">
              <a:spcBef>
                <a:spcPts val="0"/>
              </a:spcBef>
              <a:buClr>
                <a:schemeClr val="lt1"/>
              </a:buClr>
              <a:buSzPct val="100000"/>
              <a:defRPr sz="1200">
                <a:solidFill>
                  <a:schemeClr val="lt1"/>
                </a:solidFill>
              </a:defRPr>
            </a:lvl8pPr>
            <a:lvl9pPr lvl="8">
              <a:spcBef>
                <a:spcPts val="0"/>
              </a:spcBef>
              <a:buClr>
                <a:schemeClr val="lt1"/>
              </a:buClr>
              <a:buSzPct val="100000"/>
              <a:defRPr sz="1200">
                <a:solidFill>
                  <a:schemeClr val="lt1"/>
                </a:solidFill>
              </a:defRPr>
            </a:lvl9pPr>
          </a:lstStyle>
          <a:p>
            <a:endParaRPr/>
          </a:p>
        </p:txBody>
      </p:sp>
      <p:sp>
        <p:nvSpPr>
          <p:cNvPr id="41" name="Shape 41"/>
          <p:cNvSpPr txBox="1">
            <a:spLocks noGrp="1"/>
          </p:cNvSpPr>
          <p:nvPr>
            <p:ph type="sldNum" idx="12"/>
          </p:nvPr>
        </p:nvSpPr>
        <p:spPr>
          <a:xfrm>
            <a:off x="8523541" y="6260831"/>
            <a:ext cx="548700" cy="524800"/>
          </a:xfrm>
          <a:prstGeom prst="rect">
            <a:avLst/>
          </a:prstGeom>
        </p:spPr>
        <p:txBody>
          <a:bodyPr lIns="91425" tIns="91425" rIns="91425" bIns="91425" anchor="ctr" anchorCtr="0">
            <a:noAutofit/>
          </a:bodyPr>
          <a:lstStyle/>
          <a:p>
            <a:fld id="{00000000-1234-1234-1234-123412341234}" type="slidenum">
              <a:rPr lang="en">
                <a:solidFill>
                  <a:srgbClr val="4285F4"/>
                </a:solidFill>
              </a:rPr>
              <a:pPr/>
              <a:t>‹#›</a:t>
            </a:fld>
            <a:endParaRPr lang="en">
              <a:solidFill>
                <a:srgbClr val="4285F4"/>
              </a:solidFill>
            </a:endParaRPr>
          </a:p>
        </p:txBody>
      </p:sp>
    </p:spTree>
    <p:extLst>
      <p:ext uri="{BB962C8B-B14F-4D97-AF65-F5344CB8AC3E}">
        <p14:creationId xmlns:p14="http://schemas.microsoft.com/office/powerpoint/2010/main" val="387471637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cSld name="Main point">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90250" y="651000"/>
            <a:ext cx="6227100" cy="5454400"/>
          </a:xfrm>
          <a:prstGeom prst="rect">
            <a:avLst/>
          </a:prstGeom>
        </p:spPr>
        <p:txBody>
          <a:bodyPr lIns="91425" tIns="91425" rIns="91425" bIns="91425" anchor="ctr" anchorCtr="0"/>
          <a:lstStyle>
            <a:lvl1pPr lvl="0">
              <a:spcBef>
                <a:spcPts val="0"/>
              </a:spcBef>
              <a:buSzPct val="100000"/>
              <a:defRPr sz="6000"/>
            </a:lvl1pPr>
            <a:lvl2pPr lvl="1">
              <a:spcBef>
                <a:spcPts val="0"/>
              </a:spcBef>
              <a:buSzPct val="100000"/>
              <a:defRPr sz="6000"/>
            </a:lvl2pPr>
            <a:lvl3pPr lvl="2">
              <a:spcBef>
                <a:spcPts val="0"/>
              </a:spcBef>
              <a:buSzPct val="100000"/>
              <a:defRPr sz="6000"/>
            </a:lvl3pPr>
            <a:lvl4pPr lvl="3">
              <a:spcBef>
                <a:spcPts val="0"/>
              </a:spcBef>
              <a:buSzPct val="100000"/>
              <a:defRPr sz="6000"/>
            </a:lvl4pPr>
            <a:lvl5pPr lvl="4">
              <a:spcBef>
                <a:spcPts val="0"/>
              </a:spcBef>
              <a:buSzPct val="100000"/>
              <a:defRPr sz="6000"/>
            </a:lvl5pPr>
            <a:lvl6pPr lvl="5">
              <a:spcBef>
                <a:spcPts val="0"/>
              </a:spcBef>
              <a:buSzPct val="100000"/>
              <a:defRPr sz="6000"/>
            </a:lvl6pPr>
            <a:lvl7pPr lvl="6">
              <a:spcBef>
                <a:spcPts val="0"/>
              </a:spcBef>
              <a:buSzPct val="100000"/>
              <a:defRPr sz="6000"/>
            </a:lvl7pPr>
            <a:lvl8pPr lvl="7">
              <a:spcBef>
                <a:spcPts val="0"/>
              </a:spcBef>
              <a:buSzPct val="100000"/>
              <a:defRPr sz="6000"/>
            </a:lvl8pPr>
            <a:lvl9pPr lvl="8">
              <a:spcBef>
                <a:spcPts val="0"/>
              </a:spcBef>
              <a:buSzPct val="100000"/>
              <a:defRPr sz="6000"/>
            </a:lvl9pPr>
          </a:lstStyle>
          <a:p>
            <a:endParaRPr/>
          </a:p>
        </p:txBody>
      </p:sp>
      <p:sp>
        <p:nvSpPr>
          <p:cNvPr id="44" name="Shape 44"/>
          <p:cNvSpPr txBox="1">
            <a:spLocks noGrp="1"/>
          </p:cNvSpPr>
          <p:nvPr>
            <p:ph type="sldNum" idx="12"/>
          </p:nvPr>
        </p:nvSpPr>
        <p:spPr>
          <a:xfrm>
            <a:off x="8523541" y="6260831"/>
            <a:ext cx="548700" cy="524800"/>
          </a:xfrm>
          <a:prstGeom prst="rect">
            <a:avLst/>
          </a:prstGeom>
        </p:spPr>
        <p:txBody>
          <a:bodyPr lIns="91425" tIns="91425" rIns="91425" bIns="91425" anchor="ctr" anchorCtr="0">
            <a:noAutofit/>
          </a:bodyPr>
          <a:lstStyle/>
          <a:p>
            <a:fld id="{00000000-1234-1234-1234-123412341234}" type="slidenum">
              <a:rPr lang="en">
                <a:solidFill>
                  <a:srgbClr val="FFFFFF"/>
                </a:solidFill>
              </a:rPr>
              <a:pPr/>
              <a:t>‹#›</a:t>
            </a:fld>
            <a:endParaRPr lang="en">
              <a:solidFill>
                <a:srgbClr val="FFFFFF"/>
              </a:solidFill>
            </a:endParaRPr>
          </a:p>
        </p:txBody>
      </p:sp>
    </p:spTree>
    <p:extLst>
      <p:ext uri="{BB962C8B-B14F-4D97-AF65-F5344CB8AC3E}">
        <p14:creationId xmlns:p14="http://schemas.microsoft.com/office/powerpoint/2010/main" val="5511841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5"/>
        <p:cNvGrpSpPr/>
        <p:nvPr/>
      </p:nvGrpSpPr>
      <p:grpSpPr>
        <a:xfrm>
          <a:off x="0" y="0"/>
          <a:ext cx="0" cy="0"/>
          <a:chOff x="0" y="0"/>
          <a:chExt cx="0" cy="0"/>
        </a:xfrm>
      </p:grpSpPr>
      <p:sp>
        <p:nvSpPr>
          <p:cNvPr id="46" name="Shape 46"/>
          <p:cNvSpPr/>
          <p:nvPr/>
        </p:nvSpPr>
        <p:spPr>
          <a:xfrm flipH="1">
            <a:off x="0" y="0"/>
            <a:ext cx="4572000" cy="6858000"/>
          </a:xfrm>
          <a:prstGeom prst="rect">
            <a:avLst/>
          </a:prstGeom>
          <a:solidFill>
            <a:schemeClr val="accent4"/>
          </a:solidFill>
          <a:ln>
            <a:noFill/>
          </a:ln>
        </p:spPr>
        <p:txBody>
          <a:bodyPr lIns="91425" tIns="91425" rIns="91425" bIns="91425" anchor="ctr" anchorCtr="0">
            <a:noAutofit/>
          </a:bodyPr>
          <a:lstStyle/>
          <a:p>
            <a:endParaRPr>
              <a:ea typeface="+mn-ea"/>
            </a:endParaRPr>
          </a:p>
        </p:txBody>
      </p:sp>
      <p:sp>
        <p:nvSpPr>
          <p:cNvPr id="47" name="Shape 47"/>
          <p:cNvSpPr/>
          <p:nvPr/>
        </p:nvSpPr>
        <p:spPr>
          <a:xfrm rot="5400000">
            <a:off x="1089275" y="3375100"/>
            <a:ext cx="68572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endParaRPr>
              <a:ea typeface="+mn-ea"/>
            </a:endParaRPr>
          </a:p>
        </p:txBody>
      </p:sp>
      <p:sp>
        <p:nvSpPr>
          <p:cNvPr id="48" name="Shape 48"/>
          <p:cNvSpPr txBox="1">
            <a:spLocks noGrp="1"/>
          </p:cNvSpPr>
          <p:nvPr>
            <p:ph type="title"/>
          </p:nvPr>
        </p:nvSpPr>
        <p:spPr>
          <a:xfrm>
            <a:off x="265500" y="1644233"/>
            <a:ext cx="4045200" cy="1976400"/>
          </a:xfrm>
          <a:prstGeom prst="rect">
            <a:avLst/>
          </a:prstGeom>
        </p:spPr>
        <p:txBody>
          <a:bodyPr lIns="91425" tIns="91425" rIns="91425" bIns="91425" anchor="b" anchorCtr="0"/>
          <a:lstStyle>
            <a:lvl1pPr lvl="0" algn="ctr">
              <a:spcBef>
                <a:spcPts val="0"/>
              </a:spcBef>
              <a:buClr>
                <a:schemeClr val="dk2"/>
              </a:buClr>
              <a:buSzPct val="100000"/>
              <a:defRPr sz="4200">
                <a:solidFill>
                  <a:schemeClr val="dk2"/>
                </a:solidFill>
              </a:defRPr>
            </a:lvl1pPr>
            <a:lvl2pPr lvl="1" algn="ctr">
              <a:spcBef>
                <a:spcPts val="0"/>
              </a:spcBef>
              <a:buClr>
                <a:schemeClr val="dk2"/>
              </a:buClr>
              <a:buSzPct val="100000"/>
              <a:defRPr sz="4200">
                <a:solidFill>
                  <a:schemeClr val="dk2"/>
                </a:solidFill>
              </a:defRPr>
            </a:lvl2pPr>
            <a:lvl3pPr lvl="2" algn="ctr">
              <a:spcBef>
                <a:spcPts val="0"/>
              </a:spcBef>
              <a:buClr>
                <a:schemeClr val="dk2"/>
              </a:buClr>
              <a:buSzPct val="100000"/>
              <a:defRPr sz="4200">
                <a:solidFill>
                  <a:schemeClr val="dk2"/>
                </a:solidFill>
              </a:defRPr>
            </a:lvl3pPr>
            <a:lvl4pPr lvl="3" algn="ctr">
              <a:spcBef>
                <a:spcPts val="0"/>
              </a:spcBef>
              <a:buClr>
                <a:schemeClr val="dk2"/>
              </a:buClr>
              <a:buSzPct val="100000"/>
              <a:defRPr sz="4200">
                <a:solidFill>
                  <a:schemeClr val="dk2"/>
                </a:solidFill>
              </a:defRPr>
            </a:lvl4pPr>
            <a:lvl5pPr lvl="4" algn="ctr">
              <a:spcBef>
                <a:spcPts val="0"/>
              </a:spcBef>
              <a:buClr>
                <a:schemeClr val="dk2"/>
              </a:buClr>
              <a:buSzPct val="100000"/>
              <a:defRPr sz="4200">
                <a:solidFill>
                  <a:schemeClr val="dk2"/>
                </a:solidFill>
              </a:defRPr>
            </a:lvl5pPr>
            <a:lvl6pPr lvl="5" algn="ctr">
              <a:spcBef>
                <a:spcPts val="0"/>
              </a:spcBef>
              <a:buClr>
                <a:schemeClr val="dk2"/>
              </a:buClr>
              <a:buSzPct val="100000"/>
              <a:defRPr sz="4200">
                <a:solidFill>
                  <a:schemeClr val="dk2"/>
                </a:solidFill>
              </a:defRPr>
            </a:lvl6pPr>
            <a:lvl7pPr lvl="6" algn="ctr">
              <a:spcBef>
                <a:spcPts val="0"/>
              </a:spcBef>
              <a:buClr>
                <a:schemeClr val="dk2"/>
              </a:buClr>
              <a:buSzPct val="100000"/>
              <a:defRPr sz="4200">
                <a:solidFill>
                  <a:schemeClr val="dk2"/>
                </a:solidFill>
              </a:defRPr>
            </a:lvl7pPr>
            <a:lvl8pPr lvl="7" algn="ctr">
              <a:spcBef>
                <a:spcPts val="0"/>
              </a:spcBef>
              <a:buClr>
                <a:schemeClr val="dk2"/>
              </a:buClr>
              <a:buSzPct val="100000"/>
              <a:defRPr sz="4200">
                <a:solidFill>
                  <a:schemeClr val="dk2"/>
                </a:solidFill>
              </a:defRPr>
            </a:lvl8pPr>
            <a:lvl9pPr lvl="8" algn="ctr">
              <a:spcBef>
                <a:spcPts val="0"/>
              </a:spcBef>
              <a:buClr>
                <a:schemeClr val="dk2"/>
              </a:buClr>
              <a:buSzPct val="100000"/>
              <a:defRPr sz="4200">
                <a:solidFill>
                  <a:schemeClr val="dk2"/>
                </a:solidFill>
              </a:defRPr>
            </a:lvl9pPr>
          </a:lstStyle>
          <a:p>
            <a:endParaRPr/>
          </a:p>
        </p:txBody>
      </p:sp>
      <p:sp>
        <p:nvSpPr>
          <p:cNvPr id="49" name="Shape 49"/>
          <p:cNvSpPr txBox="1">
            <a:spLocks noGrp="1"/>
          </p:cNvSpPr>
          <p:nvPr>
            <p:ph type="subTitle" idx="1"/>
          </p:nvPr>
        </p:nvSpPr>
        <p:spPr>
          <a:xfrm>
            <a:off x="265500" y="3705955"/>
            <a:ext cx="4045200" cy="1646799"/>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50" name="Shape 50"/>
          <p:cNvSpPr txBox="1">
            <a:spLocks noGrp="1"/>
          </p:cNvSpPr>
          <p:nvPr>
            <p:ph type="body" idx="2"/>
          </p:nvPr>
        </p:nvSpPr>
        <p:spPr>
          <a:xfrm>
            <a:off x="4939500" y="965600"/>
            <a:ext cx="3837000" cy="4926800"/>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51" name="Shape 51"/>
          <p:cNvSpPr txBox="1">
            <a:spLocks noGrp="1"/>
          </p:cNvSpPr>
          <p:nvPr>
            <p:ph type="sldNum" idx="12"/>
          </p:nvPr>
        </p:nvSpPr>
        <p:spPr>
          <a:xfrm>
            <a:off x="8523541" y="6260831"/>
            <a:ext cx="548700" cy="524800"/>
          </a:xfrm>
          <a:prstGeom prst="rect">
            <a:avLst/>
          </a:prstGeom>
        </p:spPr>
        <p:txBody>
          <a:bodyPr lIns="91425" tIns="91425" rIns="91425" bIns="91425" anchor="ctr" anchorCtr="0">
            <a:noAutofit/>
          </a:bodyPr>
          <a:lstStyle/>
          <a:p>
            <a:fld id="{00000000-1234-1234-1234-123412341234}" type="slidenum">
              <a:rPr lang="en">
                <a:solidFill>
                  <a:srgbClr val="FFFFFF"/>
                </a:solidFill>
              </a:rPr>
              <a:pPr/>
              <a:t>‹#›</a:t>
            </a:fld>
            <a:endParaRPr lang="en">
              <a:solidFill>
                <a:srgbClr val="FFFFFF"/>
              </a:solidFill>
            </a:endParaRPr>
          </a:p>
        </p:txBody>
      </p:sp>
    </p:spTree>
    <p:extLst>
      <p:ext uri="{BB962C8B-B14F-4D97-AF65-F5344CB8AC3E}">
        <p14:creationId xmlns:p14="http://schemas.microsoft.com/office/powerpoint/2010/main" val="39452930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cSld name="Caption">
    <p:spTree>
      <p:nvGrpSpPr>
        <p:cNvPr id="1" name="Shape 52"/>
        <p:cNvGrpSpPr/>
        <p:nvPr/>
      </p:nvGrpSpPr>
      <p:grpSpPr>
        <a:xfrm>
          <a:off x="0" y="0"/>
          <a:ext cx="0" cy="0"/>
          <a:chOff x="0" y="0"/>
          <a:chExt cx="0" cy="0"/>
        </a:xfrm>
      </p:grpSpPr>
      <p:sp>
        <p:nvSpPr>
          <p:cNvPr id="53" name="Shape 53"/>
          <p:cNvSpPr txBox="1"/>
          <p:nvPr/>
        </p:nvSpPr>
        <p:spPr>
          <a:xfrm rot="10800000" flipH="1">
            <a:off x="0" y="0"/>
            <a:ext cx="9144000" cy="6261200"/>
          </a:xfrm>
          <a:prstGeom prst="rect">
            <a:avLst/>
          </a:prstGeom>
          <a:solidFill>
            <a:schemeClr val="accent4"/>
          </a:solidFill>
          <a:ln>
            <a:noFill/>
          </a:ln>
        </p:spPr>
        <p:txBody>
          <a:bodyPr lIns="91425" tIns="91425" rIns="91425" bIns="91425" anchor="ctr" anchorCtr="0">
            <a:noAutofit/>
          </a:bodyPr>
          <a:lstStyle/>
          <a:p>
            <a:endParaRPr>
              <a:ea typeface="+mn-ea"/>
            </a:endParaRPr>
          </a:p>
        </p:txBody>
      </p:sp>
      <p:sp>
        <p:nvSpPr>
          <p:cNvPr id="54" name="Shape 54"/>
          <p:cNvSpPr/>
          <p:nvPr/>
        </p:nvSpPr>
        <p:spPr>
          <a:xfrm rot="10800000" flipH="1">
            <a:off x="0" y="6163633"/>
            <a:ext cx="9144000" cy="98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endParaRPr>
              <a:ea typeface="+mn-ea"/>
            </a:endParaRPr>
          </a:p>
        </p:txBody>
      </p:sp>
      <p:sp>
        <p:nvSpPr>
          <p:cNvPr id="55" name="Shape 55"/>
          <p:cNvSpPr txBox="1">
            <a:spLocks noGrp="1"/>
          </p:cNvSpPr>
          <p:nvPr>
            <p:ph type="body" idx="1"/>
          </p:nvPr>
        </p:nvSpPr>
        <p:spPr>
          <a:xfrm>
            <a:off x="57150" y="6262433"/>
            <a:ext cx="8382000" cy="595600"/>
          </a:xfrm>
          <a:prstGeom prst="rect">
            <a:avLst/>
          </a:prstGeom>
        </p:spPr>
        <p:txBody>
          <a:bodyPr lIns="91425" tIns="91425" rIns="91425" bIns="91425" anchor="ctr" anchorCtr="0"/>
          <a:lstStyle>
            <a:lvl1pPr lvl="0">
              <a:lnSpc>
                <a:spcPct val="100000"/>
              </a:lnSpc>
              <a:spcBef>
                <a:spcPts val="0"/>
              </a:spcBef>
              <a:spcAft>
                <a:spcPts val="0"/>
              </a:spcAft>
              <a:buClr>
                <a:schemeClr val="lt1"/>
              </a:buClr>
              <a:buSzPct val="100000"/>
              <a:buNone/>
              <a:defRPr sz="1200">
                <a:solidFill>
                  <a:schemeClr val="lt1"/>
                </a:solidFill>
              </a:defRPr>
            </a:lvl1pPr>
          </a:lstStyle>
          <a:p>
            <a:endParaRPr/>
          </a:p>
        </p:txBody>
      </p:sp>
      <p:sp>
        <p:nvSpPr>
          <p:cNvPr id="56" name="Shape 56"/>
          <p:cNvSpPr txBox="1">
            <a:spLocks noGrp="1"/>
          </p:cNvSpPr>
          <p:nvPr>
            <p:ph type="sldNum" idx="12"/>
          </p:nvPr>
        </p:nvSpPr>
        <p:spPr>
          <a:xfrm>
            <a:off x="8523541" y="6260831"/>
            <a:ext cx="548700" cy="524800"/>
          </a:xfrm>
          <a:prstGeom prst="rect">
            <a:avLst/>
          </a:prstGeom>
        </p:spPr>
        <p:txBody>
          <a:bodyPr lIns="91425" tIns="91425" rIns="91425" bIns="91425" anchor="ctr" anchorCtr="0">
            <a:noAutofit/>
          </a:bodyPr>
          <a:lstStyle/>
          <a:p>
            <a:fld id="{00000000-1234-1234-1234-123412341234}" type="slidenum">
              <a:rPr lang="en">
                <a:solidFill>
                  <a:srgbClr val="FFFFFF"/>
                </a:solidFill>
              </a:rPr>
              <a:pPr/>
              <a:t>‹#›</a:t>
            </a:fld>
            <a:endParaRPr lang="en">
              <a:solidFill>
                <a:srgbClr val="FFFFFF"/>
              </a:solidFill>
            </a:endParaRPr>
          </a:p>
        </p:txBody>
      </p:sp>
    </p:spTree>
    <p:extLst>
      <p:ext uri="{BB962C8B-B14F-4D97-AF65-F5344CB8AC3E}">
        <p14:creationId xmlns:p14="http://schemas.microsoft.com/office/powerpoint/2010/main" val="294889427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cSld name="Big number">
    <p:bg>
      <p:bgPr>
        <a:solidFill>
          <a:schemeClr val="accent4"/>
        </a:solidFill>
        <a:effectLst/>
      </p:bgPr>
    </p:bg>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5500" y="1678033"/>
            <a:ext cx="8222100" cy="2618000"/>
          </a:xfrm>
          <a:prstGeom prst="rect">
            <a:avLst/>
          </a:prstGeom>
        </p:spPr>
        <p:txBody>
          <a:bodyPr lIns="91425" tIns="91425" rIns="91425" bIns="91425" anchor="b" anchorCtr="0"/>
          <a:lstStyle>
            <a:lvl1pPr lvl="0" algn="ctr">
              <a:spcBef>
                <a:spcPts val="0"/>
              </a:spcBef>
              <a:buClr>
                <a:schemeClr val="dk2"/>
              </a:buClr>
              <a:buSzPct val="100000"/>
              <a:defRPr sz="12000">
                <a:solidFill>
                  <a:schemeClr val="dk2"/>
                </a:solidFill>
              </a:defRPr>
            </a:lvl1pPr>
            <a:lvl2pPr lvl="1" algn="ctr">
              <a:spcBef>
                <a:spcPts val="0"/>
              </a:spcBef>
              <a:buClr>
                <a:schemeClr val="dk2"/>
              </a:buClr>
              <a:buSzPct val="100000"/>
              <a:defRPr sz="12000">
                <a:solidFill>
                  <a:schemeClr val="dk2"/>
                </a:solidFill>
              </a:defRPr>
            </a:lvl2pPr>
            <a:lvl3pPr lvl="2" algn="ctr">
              <a:spcBef>
                <a:spcPts val="0"/>
              </a:spcBef>
              <a:buClr>
                <a:schemeClr val="dk2"/>
              </a:buClr>
              <a:buSzPct val="100000"/>
              <a:defRPr sz="12000">
                <a:solidFill>
                  <a:schemeClr val="dk2"/>
                </a:solidFill>
              </a:defRPr>
            </a:lvl3pPr>
            <a:lvl4pPr lvl="3" algn="ctr">
              <a:spcBef>
                <a:spcPts val="0"/>
              </a:spcBef>
              <a:buClr>
                <a:schemeClr val="dk2"/>
              </a:buClr>
              <a:buSzPct val="100000"/>
              <a:defRPr sz="12000">
                <a:solidFill>
                  <a:schemeClr val="dk2"/>
                </a:solidFill>
              </a:defRPr>
            </a:lvl4pPr>
            <a:lvl5pPr lvl="4" algn="ctr">
              <a:spcBef>
                <a:spcPts val="0"/>
              </a:spcBef>
              <a:buClr>
                <a:schemeClr val="dk2"/>
              </a:buClr>
              <a:buSzPct val="100000"/>
              <a:defRPr sz="12000">
                <a:solidFill>
                  <a:schemeClr val="dk2"/>
                </a:solidFill>
              </a:defRPr>
            </a:lvl5pPr>
            <a:lvl6pPr lvl="5" algn="ctr">
              <a:spcBef>
                <a:spcPts val="0"/>
              </a:spcBef>
              <a:buClr>
                <a:schemeClr val="dk2"/>
              </a:buClr>
              <a:buSzPct val="100000"/>
              <a:defRPr sz="12000">
                <a:solidFill>
                  <a:schemeClr val="dk2"/>
                </a:solidFill>
              </a:defRPr>
            </a:lvl6pPr>
            <a:lvl7pPr lvl="6" algn="ctr">
              <a:spcBef>
                <a:spcPts val="0"/>
              </a:spcBef>
              <a:buClr>
                <a:schemeClr val="dk2"/>
              </a:buClr>
              <a:buSzPct val="100000"/>
              <a:defRPr sz="12000">
                <a:solidFill>
                  <a:schemeClr val="dk2"/>
                </a:solidFill>
              </a:defRPr>
            </a:lvl7pPr>
            <a:lvl8pPr lvl="7" algn="ctr">
              <a:spcBef>
                <a:spcPts val="0"/>
              </a:spcBef>
              <a:buClr>
                <a:schemeClr val="dk2"/>
              </a:buClr>
              <a:buSzPct val="100000"/>
              <a:defRPr sz="12000">
                <a:solidFill>
                  <a:schemeClr val="dk2"/>
                </a:solidFill>
              </a:defRPr>
            </a:lvl8pPr>
            <a:lvl9pPr lvl="8" algn="ctr">
              <a:spcBef>
                <a:spcPts val="0"/>
              </a:spcBef>
              <a:buClr>
                <a:schemeClr val="dk2"/>
              </a:buClr>
              <a:buSzPct val="100000"/>
              <a:defRPr sz="12000">
                <a:solidFill>
                  <a:schemeClr val="dk2"/>
                </a:solidFill>
              </a:defRPr>
            </a:lvl9pPr>
          </a:lstStyle>
          <a:p>
            <a:endParaRPr/>
          </a:p>
        </p:txBody>
      </p:sp>
      <p:sp>
        <p:nvSpPr>
          <p:cNvPr id="59" name="Shape 59"/>
          <p:cNvSpPr txBox="1">
            <a:spLocks noGrp="1"/>
          </p:cNvSpPr>
          <p:nvPr>
            <p:ph type="body" idx="1"/>
          </p:nvPr>
        </p:nvSpPr>
        <p:spPr>
          <a:xfrm>
            <a:off x="475500" y="4406167"/>
            <a:ext cx="8222100" cy="17344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60" name="Shape 60"/>
          <p:cNvSpPr txBox="1">
            <a:spLocks noGrp="1"/>
          </p:cNvSpPr>
          <p:nvPr>
            <p:ph type="sldNum" idx="12"/>
          </p:nvPr>
        </p:nvSpPr>
        <p:spPr>
          <a:xfrm>
            <a:off x="8523541" y="6260831"/>
            <a:ext cx="548700" cy="524800"/>
          </a:xfrm>
          <a:prstGeom prst="rect">
            <a:avLst/>
          </a:prstGeom>
        </p:spPr>
        <p:txBody>
          <a:bodyPr lIns="91425" tIns="91425" rIns="91425" bIns="91425" anchor="ctr" anchorCtr="0">
            <a:noAutofit/>
          </a:bodyPr>
          <a:lstStyle/>
          <a:p>
            <a:fld id="{00000000-1234-1234-1234-123412341234}" type="slidenum">
              <a:rPr lang="en">
                <a:solidFill>
                  <a:srgbClr val="4285F4"/>
                </a:solidFill>
              </a:rPr>
              <a:pPr/>
              <a:t>‹#›</a:t>
            </a:fld>
            <a:endParaRPr lang="en">
              <a:solidFill>
                <a:srgbClr val="4285F4"/>
              </a:solidFill>
            </a:endParaRPr>
          </a:p>
        </p:txBody>
      </p:sp>
    </p:spTree>
    <p:extLst>
      <p:ext uri="{BB962C8B-B14F-4D97-AF65-F5344CB8AC3E}">
        <p14:creationId xmlns:p14="http://schemas.microsoft.com/office/powerpoint/2010/main" val="41774577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cSld name="Blank">
    <p:bg>
      <p:bgPr>
        <a:solidFill>
          <a:schemeClr val="accent4"/>
        </a:solidFill>
        <a:effectLst/>
      </p:bgPr>
    </p:bg>
    <p:spTree>
      <p:nvGrpSpPr>
        <p:cNvPr id="1" name="Shape 61"/>
        <p:cNvGrpSpPr/>
        <p:nvPr/>
      </p:nvGrpSpPr>
      <p:grpSpPr>
        <a:xfrm>
          <a:off x="0" y="0"/>
          <a:ext cx="0" cy="0"/>
          <a:chOff x="0" y="0"/>
          <a:chExt cx="0" cy="0"/>
        </a:xfrm>
      </p:grpSpPr>
      <p:sp>
        <p:nvSpPr>
          <p:cNvPr id="62" name="Shape 62"/>
          <p:cNvSpPr txBox="1">
            <a:spLocks noGrp="1"/>
          </p:cNvSpPr>
          <p:nvPr>
            <p:ph type="sldNum" idx="12"/>
          </p:nvPr>
        </p:nvSpPr>
        <p:spPr>
          <a:xfrm>
            <a:off x="8523541" y="6260831"/>
            <a:ext cx="548700" cy="524800"/>
          </a:xfrm>
          <a:prstGeom prst="rect">
            <a:avLst/>
          </a:prstGeom>
        </p:spPr>
        <p:txBody>
          <a:bodyPr lIns="91425" tIns="91425" rIns="91425" bIns="91425" anchor="ctr" anchorCtr="0">
            <a:noAutofit/>
          </a:bodyPr>
          <a:lstStyle/>
          <a:p>
            <a:fld id="{00000000-1234-1234-1234-123412341234}" type="slidenum">
              <a:rPr lang="en">
                <a:solidFill>
                  <a:srgbClr val="4285F4"/>
                </a:solidFill>
              </a:rPr>
              <a:pPr/>
              <a:t>‹#›</a:t>
            </a:fld>
            <a:endParaRPr lang="en">
              <a:solidFill>
                <a:srgbClr val="4285F4"/>
              </a:solidFill>
            </a:endParaRPr>
          </a:p>
        </p:txBody>
      </p:sp>
    </p:spTree>
    <p:extLst>
      <p:ext uri="{BB962C8B-B14F-4D97-AF65-F5344CB8AC3E}">
        <p14:creationId xmlns:p14="http://schemas.microsoft.com/office/powerpoint/2010/main" val="351648286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dk1"/>
        </a:solidFill>
        <a:effectLst/>
      </p:bgPr>
    </p:bg>
    <p:spTree>
      <p:nvGrpSpPr>
        <p:cNvPr id="1" name="Shape 9"/>
        <p:cNvGrpSpPr/>
        <p:nvPr/>
      </p:nvGrpSpPr>
      <p:grpSpPr>
        <a:xfrm>
          <a:off x="0" y="0"/>
          <a:ext cx="0" cy="0"/>
          <a:chOff x="0" y="0"/>
          <a:chExt cx="0" cy="0"/>
        </a:xfrm>
      </p:grpSpPr>
      <p:grpSp>
        <p:nvGrpSpPr>
          <p:cNvPr id="10" name="Shape 10"/>
          <p:cNvGrpSpPr/>
          <p:nvPr/>
        </p:nvGrpSpPr>
        <p:grpSpPr>
          <a:xfrm>
            <a:off x="6098379" y="5"/>
            <a:ext cx="3045625" cy="2707427"/>
            <a:chOff x="6098378" y="4"/>
            <a:chExt cx="3045625" cy="2030570"/>
          </a:xfrm>
        </p:grpSpPr>
        <p:sp>
          <p:nvSpPr>
            <p:cNvPr id="11" name="Shape 11"/>
            <p:cNvSpPr/>
            <p:nvPr/>
          </p:nvSpPr>
          <p:spPr>
            <a:xfrm>
              <a:off x="8128803" y="15"/>
              <a:ext cx="1015200" cy="1015200"/>
            </a:xfrm>
            <a:prstGeom prst="rect">
              <a:avLst/>
            </a:prstGeom>
            <a:solidFill>
              <a:schemeClr val="accent1"/>
            </a:solidFill>
            <a:ln>
              <a:noFill/>
            </a:ln>
          </p:spPr>
          <p:txBody>
            <a:bodyPr lIns="91425" tIns="91425" rIns="91425" bIns="91425" anchor="ctr" anchorCtr="0">
              <a:noAutofit/>
            </a:bodyPr>
            <a:lstStyle/>
            <a:p>
              <a:endParaRPr>
                <a:ea typeface="+mn-ea"/>
              </a:endParaRPr>
            </a:p>
          </p:txBody>
        </p:sp>
        <p:sp>
          <p:nvSpPr>
            <p:cNvPr id="12" name="Shape 12"/>
            <p:cNvSpPr/>
            <p:nvPr/>
          </p:nvSpPr>
          <p:spPr>
            <a:xfrm flipH="1">
              <a:off x="7113463" y="4"/>
              <a:ext cx="1015200" cy="1015200"/>
            </a:xfrm>
            <a:prstGeom prst="rtTriangle">
              <a:avLst/>
            </a:prstGeom>
            <a:solidFill>
              <a:schemeClr val="accent2"/>
            </a:solidFill>
            <a:ln>
              <a:noFill/>
            </a:ln>
          </p:spPr>
          <p:txBody>
            <a:bodyPr lIns="91425" tIns="91425" rIns="91425" bIns="91425" anchor="ctr" anchorCtr="0">
              <a:noAutofit/>
            </a:bodyPr>
            <a:lstStyle/>
            <a:p>
              <a:endParaRPr>
                <a:ea typeface="+mn-ea"/>
              </a:endParaRPr>
            </a:p>
          </p:txBody>
        </p:sp>
        <p:sp>
          <p:nvSpPr>
            <p:cNvPr id="13" name="Shape 13"/>
            <p:cNvSpPr/>
            <p:nvPr/>
          </p:nvSpPr>
          <p:spPr>
            <a:xfrm rot="10800000" flipH="1">
              <a:off x="7113588" y="106"/>
              <a:ext cx="1015200" cy="1015200"/>
            </a:xfrm>
            <a:prstGeom prst="rtTriangle">
              <a:avLst/>
            </a:prstGeom>
            <a:solidFill>
              <a:schemeClr val="accent6"/>
            </a:solidFill>
            <a:ln>
              <a:noFill/>
            </a:ln>
          </p:spPr>
          <p:txBody>
            <a:bodyPr lIns="91425" tIns="91425" rIns="91425" bIns="91425" anchor="ctr" anchorCtr="0">
              <a:noAutofit/>
            </a:bodyPr>
            <a:lstStyle/>
            <a:p>
              <a:endParaRPr>
                <a:ea typeface="+mn-ea"/>
              </a:endParaRPr>
            </a:p>
          </p:txBody>
        </p:sp>
        <p:sp>
          <p:nvSpPr>
            <p:cNvPr id="14" name="Shape 14"/>
            <p:cNvSpPr/>
            <p:nvPr/>
          </p:nvSpPr>
          <p:spPr>
            <a:xfrm rot="10800000">
              <a:off x="6098378" y="96"/>
              <a:ext cx="1015200" cy="1015200"/>
            </a:xfrm>
            <a:prstGeom prst="rtTriangle">
              <a:avLst/>
            </a:prstGeom>
            <a:solidFill>
              <a:schemeClr val="accent1"/>
            </a:solidFill>
            <a:ln>
              <a:noFill/>
            </a:ln>
          </p:spPr>
          <p:txBody>
            <a:bodyPr lIns="91425" tIns="91425" rIns="91425" bIns="91425" anchor="ctr" anchorCtr="0">
              <a:noAutofit/>
            </a:bodyPr>
            <a:lstStyle/>
            <a:p>
              <a:endParaRPr>
                <a:ea typeface="+mn-ea"/>
              </a:endParaRPr>
            </a:p>
          </p:txBody>
        </p:sp>
        <p:sp>
          <p:nvSpPr>
            <p:cNvPr id="15" name="Shape 15"/>
            <p:cNvSpPr/>
            <p:nvPr/>
          </p:nvSpPr>
          <p:spPr>
            <a:xfrm rot="10800000">
              <a:off x="8128789" y="1015375"/>
              <a:ext cx="1015200" cy="1015200"/>
            </a:xfrm>
            <a:prstGeom prst="rtTriangle">
              <a:avLst/>
            </a:prstGeom>
            <a:solidFill>
              <a:schemeClr val="accent6"/>
            </a:solidFill>
            <a:ln>
              <a:noFill/>
            </a:ln>
          </p:spPr>
          <p:txBody>
            <a:bodyPr lIns="91425" tIns="91425" rIns="91425" bIns="91425" anchor="ctr" anchorCtr="0">
              <a:noAutofit/>
            </a:bodyPr>
            <a:lstStyle/>
            <a:p>
              <a:endParaRPr>
                <a:ea typeface="+mn-ea"/>
              </a:endParaRPr>
            </a:p>
          </p:txBody>
        </p:sp>
      </p:grpSp>
      <p:sp>
        <p:nvSpPr>
          <p:cNvPr id="16" name="Shape 16"/>
          <p:cNvSpPr txBox="1">
            <a:spLocks noGrp="1"/>
          </p:cNvSpPr>
          <p:nvPr>
            <p:ph type="ctrTitle"/>
          </p:nvPr>
        </p:nvSpPr>
        <p:spPr>
          <a:xfrm>
            <a:off x="598100" y="2366963"/>
            <a:ext cx="8222100" cy="1118400"/>
          </a:xfrm>
          <a:prstGeom prst="rect">
            <a:avLst/>
          </a:prstGeom>
        </p:spPr>
        <p:txBody>
          <a:bodyPr lIns="91425" tIns="91425" rIns="91425" bIns="91425" anchor="b" anchorCtr="0"/>
          <a:lstStyle>
            <a:lvl1pPr lvl="0">
              <a:spcBef>
                <a:spcPts val="0"/>
              </a:spcBef>
              <a:buClr>
                <a:schemeClr val="lt1"/>
              </a:buClr>
              <a:buSzPct val="100000"/>
              <a:defRPr sz="4200">
                <a:solidFill>
                  <a:schemeClr val="lt1"/>
                </a:solidFill>
              </a:defRPr>
            </a:lvl1pPr>
            <a:lvl2pPr lvl="1">
              <a:spcBef>
                <a:spcPts val="0"/>
              </a:spcBef>
              <a:buClr>
                <a:schemeClr val="lt1"/>
              </a:buClr>
              <a:buSzPct val="100000"/>
              <a:defRPr sz="4200">
                <a:solidFill>
                  <a:schemeClr val="lt1"/>
                </a:solidFill>
              </a:defRPr>
            </a:lvl2pPr>
            <a:lvl3pPr lvl="2">
              <a:spcBef>
                <a:spcPts val="0"/>
              </a:spcBef>
              <a:buClr>
                <a:schemeClr val="lt1"/>
              </a:buClr>
              <a:buSzPct val="100000"/>
              <a:defRPr sz="4200">
                <a:solidFill>
                  <a:schemeClr val="lt1"/>
                </a:solidFill>
              </a:defRPr>
            </a:lvl3pPr>
            <a:lvl4pPr lvl="3">
              <a:spcBef>
                <a:spcPts val="0"/>
              </a:spcBef>
              <a:buClr>
                <a:schemeClr val="lt1"/>
              </a:buClr>
              <a:buSzPct val="100000"/>
              <a:defRPr sz="4200">
                <a:solidFill>
                  <a:schemeClr val="lt1"/>
                </a:solidFill>
              </a:defRPr>
            </a:lvl4pPr>
            <a:lvl5pPr lvl="4">
              <a:spcBef>
                <a:spcPts val="0"/>
              </a:spcBef>
              <a:buClr>
                <a:schemeClr val="lt1"/>
              </a:buClr>
              <a:buSzPct val="100000"/>
              <a:defRPr sz="4200">
                <a:solidFill>
                  <a:schemeClr val="lt1"/>
                </a:solidFill>
              </a:defRPr>
            </a:lvl5pPr>
            <a:lvl6pPr lvl="5">
              <a:spcBef>
                <a:spcPts val="0"/>
              </a:spcBef>
              <a:buClr>
                <a:schemeClr val="lt1"/>
              </a:buClr>
              <a:buSzPct val="100000"/>
              <a:defRPr sz="4200">
                <a:solidFill>
                  <a:schemeClr val="lt1"/>
                </a:solidFill>
              </a:defRPr>
            </a:lvl6pPr>
            <a:lvl7pPr lvl="6">
              <a:spcBef>
                <a:spcPts val="0"/>
              </a:spcBef>
              <a:buClr>
                <a:schemeClr val="lt1"/>
              </a:buClr>
              <a:buSzPct val="100000"/>
              <a:defRPr sz="4200">
                <a:solidFill>
                  <a:schemeClr val="lt1"/>
                </a:solidFill>
              </a:defRPr>
            </a:lvl7pPr>
            <a:lvl8pPr lvl="7">
              <a:spcBef>
                <a:spcPts val="0"/>
              </a:spcBef>
              <a:buClr>
                <a:schemeClr val="lt1"/>
              </a:buClr>
              <a:buSzPct val="100000"/>
              <a:defRPr sz="4200">
                <a:solidFill>
                  <a:schemeClr val="lt1"/>
                </a:solidFill>
              </a:defRPr>
            </a:lvl8pPr>
            <a:lvl9pPr lvl="8">
              <a:spcBef>
                <a:spcPts val="0"/>
              </a:spcBef>
              <a:buClr>
                <a:schemeClr val="lt1"/>
              </a:buClr>
              <a:buSzPct val="100000"/>
              <a:defRPr sz="4200">
                <a:solidFill>
                  <a:schemeClr val="lt1"/>
                </a:solidFill>
              </a:defRPr>
            </a:lvl9pPr>
          </a:lstStyle>
          <a:p>
            <a:endParaRPr/>
          </a:p>
        </p:txBody>
      </p:sp>
      <p:sp>
        <p:nvSpPr>
          <p:cNvPr id="17" name="Shape 17"/>
          <p:cNvSpPr txBox="1">
            <a:spLocks noGrp="1"/>
          </p:cNvSpPr>
          <p:nvPr>
            <p:ph type="subTitle" idx="1"/>
          </p:nvPr>
        </p:nvSpPr>
        <p:spPr>
          <a:xfrm>
            <a:off x="598088" y="3621216"/>
            <a:ext cx="8222100" cy="577200"/>
          </a:xfrm>
          <a:prstGeom prst="rect">
            <a:avLst/>
          </a:prstGeom>
        </p:spPr>
        <p:txBody>
          <a:bodyPr lIns="91425" tIns="91425" rIns="91425" bIns="91425" anchor="t" anchorCtr="0"/>
          <a:lstStyle>
            <a:lvl1pPr lvl="0">
              <a:lnSpc>
                <a:spcPct val="100000"/>
              </a:lnSpc>
              <a:spcBef>
                <a:spcPts val="0"/>
              </a:spcBef>
              <a:spcAft>
                <a:spcPts val="0"/>
              </a:spcAft>
              <a:buClr>
                <a:schemeClr val="lt1"/>
              </a:buClr>
              <a:buSzPct val="100000"/>
              <a:buNone/>
              <a:defRPr sz="2100">
                <a:solidFill>
                  <a:schemeClr val="lt1"/>
                </a:solidFill>
              </a:defRPr>
            </a:lvl1pPr>
            <a:lvl2pPr lvl="1">
              <a:lnSpc>
                <a:spcPct val="100000"/>
              </a:lnSpc>
              <a:spcBef>
                <a:spcPts val="0"/>
              </a:spcBef>
              <a:spcAft>
                <a:spcPts val="0"/>
              </a:spcAft>
              <a:buClr>
                <a:schemeClr val="lt1"/>
              </a:buClr>
              <a:buSzPct val="100000"/>
              <a:buNone/>
              <a:defRPr sz="2100">
                <a:solidFill>
                  <a:schemeClr val="lt1"/>
                </a:solidFill>
              </a:defRPr>
            </a:lvl2pPr>
            <a:lvl3pPr lvl="2">
              <a:lnSpc>
                <a:spcPct val="100000"/>
              </a:lnSpc>
              <a:spcBef>
                <a:spcPts val="0"/>
              </a:spcBef>
              <a:spcAft>
                <a:spcPts val="0"/>
              </a:spcAft>
              <a:buClr>
                <a:schemeClr val="lt1"/>
              </a:buClr>
              <a:buSzPct val="100000"/>
              <a:buNone/>
              <a:defRPr sz="2100">
                <a:solidFill>
                  <a:schemeClr val="lt1"/>
                </a:solidFill>
              </a:defRPr>
            </a:lvl3pPr>
            <a:lvl4pPr lvl="3">
              <a:lnSpc>
                <a:spcPct val="100000"/>
              </a:lnSpc>
              <a:spcBef>
                <a:spcPts val="0"/>
              </a:spcBef>
              <a:spcAft>
                <a:spcPts val="0"/>
              </a:spcAft>
              <a:buClr>
                <a:schemeClr val="lt1"/>
              </a:buClr>
              <a:buSzPct val="100000"/>
              <a:buNone/>
              <a:defRPr sz="2100">
                <a:solidFill>
                  <a:schemeClr val="lt1"/>
                </a:solidFill>
              </a:defRPr>
            </a:lvl4pPr>
            <a:lvl5pPr lvl="4">
              <a:lnSpc>
                <a:spcPct val="100000"/>
              </a:lnSpc>
              <a:spcBef>
                <a:spcPts val="0"/>
              </a:spcBef>
              <a:spcAft>
                <a:spcPts val="0"/>
              </a:spcAft>
              <a:buClr>
                <a:schemeClr val="lt1"/>
              </a:buClr>
              <a:buSzPct val="100000"/>
              <a:buNone/>
              <a:defRPr sz="2100">
                <a:solidFill>
                  <a:schemeClr val="lt1"/>
                </a:solidFill>
              </a:defRPr>
            </a:lvl5pPr>
            <a:lvl6pPr lvl="5">
              <a:lnSpc>
                <a:spcPct val="100000"/>
              </a:lnSpc>
              <a:spcBef>
                <a:spcPts val="0"/>
              </a:spcBef>
              <a:spcAft>
                <a:spcPts val="0"/>
              </a:spcAft>
              <a:buClr>
                <a:schemeClr val="lt1"/>
              </a:buClr>
              <a:buSzPct val="100000"/>
              <a:buNone/>
              <a:defRPr sz="2100">
                <a:solidFill>
                  <a:schemeClr val="lt1"/>
                </a:solidFill>
              </a:defRPr>
            </a:lvl6pPr>
            <a:lvl7pPr lvl="6">
              <a:lnSpc>
                <a:spcPct val="100000"/>
              </a:lnSpc>
              <a:spcBef>
                <a:spcPts val="0"/>
              </a:spcBef>
              <a:spcAft>
                <a:spcPts val="0"/>
              </a:spcAft>
              <a:buClr>
                <a:schemeClr val="lt1"/>
              </a:buClr>
              <a:buSzPct val="100000"/>
              <a:buNone/>
              <a:defRPr sz="2100">
                <a:solidFill>
                  <a:schemeClr val="lt1"/>
                </a:solidFill>
              </a:defRPr>
            </a:lvl7pPr>
            <a:lvl8pPr lvl="7">
              <a:lnSpc>
                <a:spcPct val="100000"/>
              </a:lnSpc>
              <a:spcBef>
                <a:spcPts val="0"/>
              </a:spcBef>
              <a:spcAft>
                <a:spcPts val="0"/>
              </a:spcAft>
              <a:buClr>
                <a:schemeClr val="lt1"/>
              </a:buClr>
              <a:buSzPct val="100000"/>
              <a:buNone/>
              <a:defRPr sz="2100">
                <a:solidFill>
                  <a:schemeClr val="lt1"/>
                </a:solidFill>
              </a:defRPr>
            </a:lvl8pPr>
            <a:lvl9pPr lvl="8">
              <a:lnSpc>
                <a:spcPct val="100000"/>
              </a:lnSpc>
              <a:spcBef>
                <a:spcPts val="0"/>
              </a:spcBef>
              <a:spcAft>
                <a:spcPts val="0"/>
              </a:spcAft>
              <a:buClr>
                <a:schemeClr val="lt1"/>
              </a:buClr>
              <a:buSzPct val="100000"/>
              <a:buNone/>
              <a:defRPr sz="2100">
                <a:solidFill>
                  <a:schemeClr val="lt1"/>
                </a:solidFill>
              </a:defRPr>
            </a:lvl9pPr>
          </a:lstStyle>
          <a:p>
            <a:endParaRPr/>
          </a:p>
        </p:txBody>
      </p:sp>
      <p:sp>
        <p:nvSpPr>
          <p:cNvPr id="18" name="Shape 18"/>
          <p:cNvSpPr txBox="1">
            <a:spLocks noGrp="1"/>
          </p:cNvSpPr>
          <p:nvPr>
            <p:ph type="sldNum" idx="12"/>
          </p:nvPr>
        </p:nvSpPr>
        <p:spPr>
          <a:xfrm>
            <a:off x="8460431" y="6201587"/>
            <a:ext cx="548700" cy="524800"/>
          </a:xfrm>
          <a:prstGeom prst="rect">
            <a:avLst/>
          </a:prstGeom>
        </p:spPr>
        <p:txBody>
          <a:bodyPr lIns="91425" tIns="91425" rIns="91425" bIns="91425" anchor="ctr" anchorCtr="0">
            <a:noAutofit/>
          </a:bodyPr>
          <a:lstStyle/>
          <a:p>
            <a:fld id="{00000000-1234-1234-1234-123412341234}" type="slidenum">
              <a:rPr lang="en">
                <a:solidFill>
                  <a:srgbClr val="2A3990"/>
                </a:solidFill>
              </a:rPr>
              <a:pPr/>
              <a:t>‹#›</a:t>
            </a:fld>
            <a:endParaRPr lang="en">
              <a:solidFill>
                <a:srgbClr val="2A3990"/>
              </a:solidFill>
            </a:endParaRPr>
          </a:p>
        </p:txBody>
      </p:sp>
    </p:spTree>
    <p:extLst>
      <p:ext uri="{BB962C8B-B14F-4D97-AF65-F5344CB8AC3E}">
        <p14:creationId xmlns:p14="http://schemas.microsoft.com/office/powerpoint/2010/main" val="70749350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dk1"/>
        </a:solidFill>
        <a:effectLst/>
      </p:bgPr>
    </p:bg>
    <p:spTree>
      <p:nvGrpSpPr>
        <p:cNvPr id="1" name="Shape 19"/>
        <p:cNvGrpSpPr/>
        <p:nvPr/>
      </p:nvGrpSpPr>
      <p:grpSpPr>
        <a:xfrm>
          <a:off x="0" y="0"/>
          <a:ext cx="0" cy="0"/>
          <a:chOff x="0" y="0"/>
          <a:chExt cx="0" cy="0"/>
        </a:xfrm>
      </p:grpSpPr>
      <p:grpSp>
        <p:nvGrpSpPr>
          <p:cNvPr id="20" name="Shape 20"/>
          <p:cNvGrpSpPr/>
          <p:nvPr/>
        </p:nvGrpSpPr>
        <p:grpSpPr>
          <a:xfrm>
            <a:off x="6098379" y="5"/>
            <a:ext cx="3045625" cy="2707427"/>
            <a:chOff x="6098378" y="4"/>
            <a:chExt cx="3045625" cy="2030570"/>
          </a:xfrm>
        </p:grpSpPr>
        <p:sp>
          <p:nvSpPr>
            <p:cNvPr id="21" name="Shape 21"/>
            <p:cNvSpPr/>
            <p:nvPr/>
          </p:nvSpPr>
          <p:spPr>
            <a:xfrm>
              <a:off x="8128803" y="15"/>
              <a:ext cx="1015200" cy="1015200"/>
            </a:xfrm>
            <a:prstGeom prst="rect">
              <a:avLst/>
            </a:prstGeom>
            <a:solidFill>
              <a:schemeClr val="accent1"/>
            </a:solidFill>
            <a:ln>
              <a:noFill/>
            </a:ln>
          </p:spPr>
          <p:txBody>
            <a:bodyPr lIns="91425" tIns="91425" rIns="91425" bIns="91425" anchor="ctr" anchorCtr="0">
              <a:noAutofit/>
            </a:bodyPr>
            <a:lstStyle/>
            <a:p>
              <a:endParaRPr>
                <a:ea typeface="+mn-ea"/>
              </a:endParaRPr>
            </a:p>
          </p:txBody>
        </p:sp>
        <p:sp>
          <p:nvSpPr>
            <p:cNvPr id="22" name="Shape 22"/>
            <p:cNvSpPr/>
            <p:nvPr/>
          </p:nvSpPr>
          <p:spPr>
            <a:xfrm flipH="1">
              <a:off x="7113463" y="4"/>
              <a:ext cx="1015200" cy="1015200"/>
            </a:xfrm>
            <a:prstGeom prst="rtTriangle">
              <a:avLst/>
            </a:prstGeom>
            <a:solidFill>
              <a:schemeClr val="accent2"/>
            </a:solidFill>
            <a:ln>
              <a:noFill/>
            </a:ln>
          </p:spPr>
          <p:txBody>
            <a:bodyPr lIns="91425" tIns="91425" rIns="91425" bIns="91425" anchor="ctr" anchorCtr="0">
              <a:noAutofit/>
            </a:bodyPr>
            <a:lstStyle/>
            <a:p>
              <a:endParaRPr>
                <a:ea typeface="+mn-ea"/>
              </a:endParaRPr>
            </a:p>
          </p:txBody>
        </p:sp>
        <p:sp>
          <p:nvSpPr>
            <p:cNvPr id="23" name="Shape 23"/>
            <p:cNvSpPr/>
            <p:nvPr/>
          </p:nvSpPr>
          <p:spPr>
            <a:xfrm rot="10800000" flipH="1">
              <a:off x="7113588" y="106"/>
              <a:ext cx="1015200" cy="1015200"/>
            </a:xfrm>
            <a:prstGeom prst="rtTriangle">
              <a:avLst/>
            </a:prstGeom>
            <a:solidFill>
              <a:schemeClr val="accent6"/>
            </a:solidFill>
            <a:ln>
              <a:noFill/>
            </a:ln>
          </p:spPr>
          <p:txBody>
            <a:bodyPr lIns="91425" tIns="91425" rIns="91425" bIns="91425" anchor="ctr" anchorCtr="0">
              <a:noAutofit/>
            </a:bodyPr>
            <a:lstStyle/>
            <a:p>
              <a:endParaRPr>
                <a:ea typeface="+mn-ea"/>
              </a:endParaRPr>
            </a:p>
          </p:txBody>
        </p:sp>
        <p:sp>
          <p:nvSpPr>
            <p:cNvPr id="24" name="Shape 24"/>
            <p:cNvSpPr/>
            <p:nvPr/>
          </p:nvSpPr>
          <p:spPr>
            <a:xfrm rot="10800000">
              <a:off x="6098378" y="96"/>
              <a:ext cx="1015200" cy="1015200"/>
            </a:xfrm>
            <a:prstGeom prst="rtTriangle">
              <a:avLst/>
            </a:prstGeom>
            <a:solidFill>
              <a:schemeClr val="accent1"/>
            </a:solidFill>
            <a:ln>
              <a:noFill/>
            </a:ln>
          </p:spPr>
          <p:txBody>
            <a:bodyPr lIns="91425" tIns="91425" rIns="91425" bIns="91425" anchor="ctr" anchorCtr="0">
              <a:noAutofit/>
            </a:bodyPr>
            <a:lstStyle/>
            <a:p>
              <a:endParaRPr>
                <a:ea typeface="+mn-ea"/>
              </a:endParaRPr>
            </a:p>
          </p:txBody>
        </p:sp>
        <p:sp>
          <p:nvSpPr>
            <p:cNvPr id="25" name="Shape 25"/>
            <p:cNvSpPr/>
            <p:nvPr/>
          </p:nvSpPr>
          <p:spPr>
            <a:xfrm rot="10800000">
              <a:off x="8128789" y="1015375"/>
              <a:ext cx="1015200" cy="1015200"/>
            </a:xfrm>
            <a:prstGeom prst="rtTriangle">
              <a:avLst/>
            </a:prstGeom>
            <a:solidFill>
              <a:schemeClr val="accent6"/>
            </a:solidFill>
            <a:ln>
              <a:noFill/>
            </a:ln>
          </p:spPr>
          <p:txBody>
            <a:bodyPr lIns="91425" tIns="91425" rIns="91425" bIns="91425" anchor="ctr" anchorCtr="0">
              <a:noAutofit/>
            </a:bodyPr>
            <a:lstStyle/>
            <a:p>
              <a:endParaRPr>
                <a:ea typeface="+mn-ea"/>
              </a:endParaRPr>
            </a:p>
          </p:txBody>
        </p:sp>
      </p:grpSp>
      <p:sp>
        <p:nvSpPr>
          <p:cNvPr id="26" name="Shape 26"/>
          <p:cNvSpPr txBox="1">
            <a:spLocks noGrp="1"/>
          </p:cNvSpPr>
          <p:nvPr>
            <p:ph type="title"/>
          </p:nvPr>
        </p:nvSpPr>
        <p:spPr>
          <a:xfrm>
            <a:off x="598100" y="2869796"/>
            <a:ext cx="8222100" cy="1118400"/>
          </a:xfrm>
          <a:prstGeom prst="rect">
            <a:avLst/>
          </a:prstGeom>
        </p:spPr>
        <p:txBody>
          <a:bodyPr lIns="91425" tIns="91425" rIns="91425" bIns="91425" anchor="ctr" anchorCtr="0"/>
          <a:lstStyle>
            <a:lvl1pPr lvl="0">
              <a:spcBef>
                <a:spcPts val="0"/>
              </a:spcBef>
              <a:buClr>
                <a:schemeClr val="lt1"/>
              </a:buClr>
              <a:buSzPct val="100000"/>
              <a:defRPr sz="4200">
                <a:solidFill>
                  <a:schemeClr val="lt1"/>
                </a:solidFill>
              </a:defRPr>
            </a:lvl1pPr>
            <a:lvl2pPr lvl="1">
              <a:spcBef>
                <a:spcPts val="0"/>
              </a:spcBef>
              <a:buClr>
                <a:schemeClr val="lt1"/>
              </a:buClr>
              <a:buSzPct val="100000"/>
              <a:defRPr sz="4200">
                <a:solidFill>
                  <a:schemeClr val="lt1"/>
                </a:solidFill>
              </a:defRPr>
            </a:lvl2pPr>
            <a:lvl3pPr lvl="2">
              <a:spcBef>
                <a:spcPts val="0"/>
              </a:spcBef>
              <a:buClr>
                <a:schemeClr val="lt1"/>
              </a:buClr>
              <a:buSzPct val="100000"/>
              <a:defRPr sz="4200">
                <a:solidFill>
                  <a:schemeClr val="lt1"/>
                </a:solidFill>
              </a:defRPr>
            </a:lvl3pPr>
            <a:lvl4pPr lvl="3">
              <a:spcBef>
                <a:spcPts val="0"/>
              </a:spcBef>
              <a:buClr>
                <a:schemeClr val="lt1"/>
              </a:buClr>
              <a:buSzPct val="100000"/>
              <a:defRPr sz="4200">
                <a:solidFill>
                  <a:schemeClr val="lt1"/>
                </a:solidFill>
              </a:defRPr>
            </a:lvl4pPr>
            <a:lvl5pPr lvl="4">
              <a:spcBef>
                <a:spcPts val="0"/>
              </a:spcBef>
              <a:buClr>
                <a:schemeClr val="lt1"/>
              </a:buClr>
              <a:buSzPct val="100000"/>
              <a:defRPr sz="4200">
                <a:solidFill>
                  <a:schemeClr val="lt1"/>
                </a:solidFill>
              </a:defRPr>
            </a:lvl5pPr>
            <a:lvl6pPr lvl="5">
              <a:spcBef>
                <a:spcPts val="0"/>
              </a:spcBef>
              <a:buClr>
                <a:schemeClr val="lt1"/>
              </a:buClr>
              <a:buSzPct val="100000"/>
              <a:defRPr sz="4200">
                <a:solidFill>
                  <a:schemeClr val="lt1"/>
                </a:solidFill>
              </a:defRPr>
            </a:lvl6pPr>
            <a:lvl7pPr lvl="6">
              <a:spcBef>
                <a:spcPts val="0"/>
              </a:spcBef>
              <a:buClr>
                <a:schemeClr val="lt1"/>
              </a:buClr>
              <a:buSzPct val="100000"/>
              <a:defRPr sz="4200">
                <a:solidFill>
                  <a:schemeClr val="lt1"/>
                </a:solidFill>
              </a:defRPr>
            </a:lvl7pPr>
            <a:lvl8pPr lvl="7">
              <a:spcBef>
                <a:spcPts val="0"/>
              </a:spcBef>
              <a:buClr>
                <a:schemeClr val="lt1"/>
              </a:buClr>
              <a:buSzPct val="100000"/>
              <a:defRPr sz="4200">
                <a:solidFill>
                  <a:schemeClr val="lt1"/>
                </a:solidFill>
              </a:defRPr>
            </a:lvl8pPr>
            <a:lvl9pPr lvl="8">
              <a:spcBef>
                <a:spcPts val="0"/>
              </a:spcBef>
              <a:buClr>
                <a:schemeClr val="lt1"/>
              </a:buClr>
              <a:buSzPct val="100000"/>
              <a:defRPr sz="4200">
                <a:solidFill>
                  <a:schemeClr val="lt1"/>
                </a:solidFill>
              </a:defRPr>
            </a:lvl9pPr>
          </a:lstStyle>
          <a:p>
            <a:endParaRPr/>
          </a:p>
        </p:txBody>
      </p:sp>
      <p:sp>
        <p:nvSpPr>
          <p:cNvPr id="27" name="Shape 27"/>
          <p:cNvSpPr txBox="1">
            <a:spLocks noGrp="1"/>
          </p:cNvSpPr>
          <p:nvPr>
            <p:ph type="sldNum" idx="12"/>
          </p:nvPr>
        </p:nvSpPr>
        <p:spPr>
          <a:xfrm>
            <a:off x="8460431" y="6201587"/>
            <a:ext cx="548700" cy="524800"/>
          </a:xfrm>
          <a:prstGeom prst="rect">
            <a:avLst/>
          </a:prstGeom>
        </p:spPr>
        <p:txBody>
          <a:bodyPr lIns="91425" tIns="91425" rIns="91425" bIns="91425" anchor="ctr" anchorCtr="0">
            <a:noAutofit/>
          </a:bodyPr>
          <a:lstStyle/>
          <a:p>
            <a:fld id="{00000000-1234-1234-1234-123412341234}" type="slidenum">
              <a:rPr lang="en">
                <a:solidFill>
                  <a:srgbClr val="2A3990"/>
                </a:solidFill>
              </a:rPr>
              <a:pPr/>
              <a:t>‹#›</a:t>
            </a:fld>
            <a:endParaRPr lang="en">
              <a:solidFill>
                <a:srgbClr val="2A3990"/>
              </a:solidFill>
            </a:endParaRPr>
          </a:p>
        </p:txBody>
      </p:sp>
    </p:spTree>
    <p:extLst>
      <p:ext uri="{BB962C8B-B14F-4D97-AF65-F5344CB8AC3E}">
        <p14:creationId xmlns:p14="http://schemas.microsoft.com/office/powerpoint/2010/main" val="258766171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311700" y="546667"/>
            <a:ext cx="8520600" cy="810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body" idx="1"/>
          </p:nvPr>
        </p:nvSpPr>
        <p:spPr>
          <a:xfrm>
            <a:off x="311700" y="1639967"/>
            <a:ext cx="3999900" cy="44520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41" name="Shape 41"/>
          <p:cNvSpPr txBox="1">
            <a:spLocks noGrp="1"/>
          </p:cNvSpPr>
          <p:nvPr>
            <p:ph type="body" idx="2"/>
          </p:nvPr>
        </p:nvSpPr>
        <p:spPr>
          <a:xfrm>
            <a:off x="4832400" y="1639967"/>
            <a:ext cx="3999900" cy="44520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42" name="Shape 42"/>
          <p:cNvSpPr txBox="1">
            <a:spLocks noGrp="1"/>
          </p:cNvSpPr>
          <p:nvPr>
            <p:ph type="sldNum" idx="12"/>
          </p:nvPr>
        </p:nvSpPr>
        <p:spPr>
          <a:xfrm>
            <a:off x="8460431" y="6201587"/>
            <a:ext cx="548700" cy="524800"/>
          </a:xfrm>
          <a:prstGeom prst="rect">
            <a:avLst/>
          </a:prstGeom>
        </p:spPr>
        <p:txBody>
          <a:bodyPr lIns="91425" tIns="91425" rIns="91425" bIns="91425" anchor="ctr" anchorCtr="0">
            <a:noAutofit/>
          </a:bodyPr>
          <a:lstStyle/>
          <a:p>
            <a:fld id="{00000000-1234-1234-1234-123412341234}" type="slidenum">
              <a:rPr lang="en">
                <a:solidFill>
                  <a:srgbClr val="434343"/>
                </a:solidFill>
              </a:rPr>
              <a:pPr/>
              <a:t>‹#›</a:t>
            </a:fld>
            <a:endParaRPr lang="en">
              <a:solidFill>
                <a:srgbClr val="434343"/>
              </a:solidFill>
            </a:endParaRPr>
          </a:p>
        </p:txBody>
      </p:sp>
    </p:spTree>
    <p:extLst>
      <p:ext uri="{BB962C8B-B14F-4D97-AF65-F5344CB8AC3E}">
        <p14:creationId xmlns:p14="http://schemas.microsoft.com/office/powerpoint/2010/main" val="356709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3 Pictures with Caption">
    <p:spTree>
      <p:nvGrpSpPr>
        <p:cNvPr id="1" name=""/>
        <p:cNvGrpSpPr/>
        <p:nvPr/>
      </p:nvGrpSpPr>
      <p:grpSpPr>
        <a:xfrm>
          <a:off x="0" y="0"/>
          <a:ext cx="0" cy="0"/>
          <a:chOff x="0" y="0"/>
          <a:chExt cx="0" cy="0"/>
        </a:xfrm>
      </p:grpSpPr>
      <p:sp>
        <p:nvSpPr>
          <p:cNvPr id="8" name="Rectangle 7"/>
          <p:cNvSpPr/>
          <p:nvPr/>
        </p:nvSpPr>
        <p:spPr>
          <a:xfrm>
            <a:off x="3021015" y="4801601"/>
            <a:ext cx="583723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spcBef>
                <a:spcPct val="0"/>
              </a:spcBef>
            </a:pPr>
            <a:endParaRPr sz="4200" kern="1200">
              <a:solidFill>
                <a:prstClr val="white"/>
              </a:solidFill>
              <a:latin typeface="Corbel"/>
              <a:ea typeface="+mn-ea"/>
              <a:cs typeface="+mn-cs"/>
            </a:endParaRPr>
          </a:p>
        </p:txBody>
      </p:sp>
      <p:grpSp>
        <p:nvGrpSpPr>
          <p:cNvPr id="9" name="Group 8"/>
          <p:cNvGrpSpPr/>
          <p:nvPr/>
        </p:nvGrpSpPr>
        <p:grpSpPr>
          <a:xfrm>
            <a:off x="284165" y="6263415"/>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grpSp>
      <p:sp>
        <p:nvSpPr>
          <p:cNvPr id="2" name="Title 1"/>
          <p:cNvSpPr>
            <a:spLocks noGrp="1"/>
          </p:cNvSpPr>
          <p:nvPr>
            <p:ph type="title"/>
          </p:nvPr>
        </p:nvSpPr>
        <p:spPr>
          <a:xfrm>
            <a:off x="3031661" y="4800600"/>
            <a:ext cx="5691651"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021014" y="457199"/>
            <a:ext cx="5833872" cy="4352544"/>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3069818" y="5367338"/>
            <a:ext cx="5653507"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white">
                    <a:lumMod val="65000"/>
                  </a:prstClr>
                </a:solidFill>
              </a:rPr>
              <a:pPr/>
              <a:t>3/13/2018</a:t>
            </a:fld>
            <a:endParaRPr lang="en-US" dirty="0">
              <a:solidFill>
                <a:prstClr val="white">
                  <a:lumMod val="65000"/>
                </a:prstClr>
              </a:solidFill>
            </a:endParaRPr>
          </a:p>
        </p:txBody>
      </p:sp>
      <p:sp>
        <p:nvSpPr>
          <p:cNvPr id="6" name="Footer Placeholder 5"/>
          <p:cNvSpPr>
            <a:spLocks noGrp="1"/>
          </p:cNvSpPr>
          <p:nvPr>
            <p:ph type="ftr" sz="quarter" idx="11"/>
          </p:nvPr>
        </p:nvSpPr>
        <p:spPr/>
        <p:txBody>
          <a:bodyPr/>
          <a:lstStyle/>
          <a:p>
            <a:endParaRPr lang="en-US" dirty="0">
              <a:solidFill>
                <a:prstClr val="white">
                  <a:lumMod val="65000"/>
                </a:prstClr>
              </a:solidFill>
            </a:endParaRPr>
          </a:p>
        </p:txBody>
      </p:sp>
      <p:sp>
        <p:nvSpPr>
          <p:cNvPr id="7" name="Slide Number Placeholder 6"/>
          <p:cNvSpPr>
            <a:spLocks noGrp="1"/>
          </p:cNvSpPr>
          <p:nvPr>
            <p:ph type="sldNum" sz="quarter" idx="12"/>
          </p:nvPr>
        </p:nvSpPr>
        <p:spPr/>
        <p:txBody>
          <a:bodyPr/>
          <a:lstStyle/>
          <a:p>
            <a:fld id="{6E04526D-9DAE-4C2F-B90A-954CECB6A0CF}"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
        <p:nvSpPr>
          <p:cNvPr id="13" name="Picture Placeholder 2"/>
          <p:cNvSpPr>
            <a:spLocks noGrp="1"/>
          </p:cNvSpPr>
          <p:nvPr>
            <p:ph type="pic" idx="13"/>
          </p:nvPr>
        </p:nvSpPr>
        <p:spPr>
          <a:xfrm>
            <a:off x="284166" y="457200"/>
            <a:ext cx="2736850" cy="290779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4" name="Picture Placeholder 2"/>
          <p:cNvSpPr>
            <a:spLocks noGrp="1"/>
          </p:cNvSpPr>
          <p:nvPr>
            <p:ph type="pic" idx="14"/>
          </p:nvPr>
        </p:nvSpPr>
        <p:spPr>
          <a:xfrm>
            <a:off x="284166" y="3364992"/>
            <a:ext cx="2736850" cy="2898648"/>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extLst>
      <p:ext uri="{BB962C8B-B14F-4D97-AF65-F5344CB8AC3E}">
        <p14:creationId xmlns:p14="http://schemas.microsoft.com/office/powerpoint/2010/main" val="336521137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311700" y="546667"/>
            <a:ext cx="8520600" cy="810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5" name="Shape 45"/>
          <p:cNvSpPr txBox="1">
            <a:spLocks noGrp="1"/>
          </p:cNvSpPr>
          <p:nvPr>
            <p:ph type="sldNum" idx="12"/>
          </p:nvPr>
        </p:nvSpPr>
        <p:spPr>
          <a:xfrm>
            <a:off x="8460431" y="6201587"/>
            <a:ext cx="548700" cy="524800"/>
          </a:xfrm>
          <a:prstGeom prst="rect">
            <a:avLst/>
          </a:prstGeom>
        </p:spPr>
        <p:txBody>
          <a:bodyPr lIns="91425" tIns="91425" rIns="91425" bIns="91425" anchor="ctr" anchorCtr="0">
            <a:noAutofit/>
          </a:bodyPr>
          <a:lstStyle/>
          <a:p>
            <a:fld id="{00000000-1234-1234-1234-123412341234}" type="slidenum">
              <a:rPr lang="en">
                <a:solidFill>
                  <a:srgbClr val="434343"/>
                </a:solidFill>
              </a:rPr>
              <a:pPr/>
              <a:t>‹#›</a:t>
            </a:fld>
            <a:endParaRPr lang="en">
              <a:solidFill>
                <a:srgbClr val="434343"/>
              </a:solidFill>
            </a:endParaRPr>
          </a:p>
        </p:txBody>
      </p:sp>
    </p:spTree>
    <p:extLst>
      <p:ext uri="{BB962C8B-B14F-4D97-AF65-F5344CB8AC3E}">
        <p14:creationId xmlns:p14="http://schemas.microsoft.com/office/powerpoint/2010/main" val="422053896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311700" y="740800"/>
            <a:ext cx="2808000" cy="10076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8" name="Shape 48"/>
          <p:cNvSpPr txBox="1">
            <a:spLocks noGrp="1"/>
          </p:cNvSpPr>
          <p:nvPr>
            <p:ph type="body" idx="1"/>
          </p:nvPr>
        </p:nvSpPr>
        <p:spPr>
          <a:xfrm>
            <a:off x="311700" y="1954405"/>
            <a:ext cx="2808000" cy="41376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49" name="Shape 49"/>
          <p:cNvSpPr txBox="1">
            <a:spLocks noGrp="1"/>
          </p:cNvSpPr>
          <p:nvPr>
            <p:ph type="sldNum" idx="12"/>
          </p:nvPr>
        </p:nvSpPr>
        <p:spPr>
          <a:xfrm>
            <a:off x="8460431" y="6201587"/>
            <a:ext cx="548700" cy="524800"/>
          </a:xfrm>
          <a:prstGeom prst="rect">
            <a:avLst/>
          </a:prstGeom>
        </p:spPr>
        <p:txBody>
          <a:bodyPr lIns="91425" tIns="91425" rIns="91425" bIns="91425" anchor="ctr" anchorCtr="0">
            <a:noAutofit/>
          </a:bodyPr>
          <a:lstStyle/>
          <a:p>
            <a:fld id="{00000000-1234-1234-1234-123412341234}" type="slidenum">
              <a:rPr lang="en">
                <a:solidFill>
                  <a:srgbClr val="434343"/>
                </a:solidFill>
              </a:rPr>
              <a:pPr/>
              <a:t>‹#›</a:t>
            </a:fld>
            <a:endParaRPr lang="en">
              <a:solidFill>
                <a:srgbClr val="434343"/>
              </a:solidFill>
            </a:endParaRPr>
          </a:p>
        </p:txBody>
      </p:sp>
    </p:spTree>
    <p:extLst>
      <p:ext uri="{BB962C8B-B14F-4D97-AF65-F5344CB8AC3E}">
        <p14:creationId xmlns:p14="http://schemas.microsoft.com/office/powerpoint/2010/main" val="80246160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cSld name="Main point">
    <p:bg>
      <p:bgPr>
        <a:solidFill>
          <a:schemeClr val="accent4"/>
        </a:solidFill>
        <a:effectLst/>
      </p:bgPr>
    </p:bg>
    <p:spTree>
      <p:nvGrpSpPr>
        <p:cNvPr id="1" name="Shape 50"/>
        <p:cNvGrpSpPr/>
        <p:nvPr/>
      </p:nvGrpSpPr>
      <p:grpSpPr>
        <a:xfrm>
          <a:off x="0" y="0"/>
          <a:ext cx="0" cy="0"/>
          <a:chOff x="0" y="0"/>
          <a:chExt cx="0" cy="0"/>
        </a:xfrm>
      </p:grpSpPr>
      <p:grpSp>
        <p:nvGrpSpPr>
          <p:cNvPr id="51" name="Shape 51"/>
          <p:cNvGrpSpPr/>
          <p:nvPr/>
        </p:nvGrpSpPr>
        <p:grpSpPr>
          <a:xfrm>
            <a:off x="6098379" y="5"/>
            <a:ext cx="3045625" cy="2707427"/>
            <a:chOff x="6098378" y="4"/>
            <a:chExt cx="3045625" cy="2030570"/>
          </a:xfrm>
        </p:grpSpPr>
        <p:sp>
          <p:nvSpPr>
            <p:cNvPr id="52" name="Shape 52"/>
            <p:cNvSpPr/>
            <p:nvPr/>
          </p:nvSpPr>
          <p:spPr>
            <a:xfrm>
              <a:off x="8128803" y="15"/>
              <a:ext cx="1015200" cy="1015200"/>
            </a:xfrm>
            <a:prstGeom prst="rect">
              <a:avLst/>
            </a:prstGeom>
            <a:solidFill>
              <a:schemeClr val="accent3"/>
            </a:solidFill>
            <a:ln>
              <a:noFill/>
            </a:ln>
          </p:spPr>
          <p:txBody>
            <a:bodyPr lIns="91425" tIns="91425" rIns="91425" bIns="91425" anchor="ctr" anchorCtr="0">
              <a:noAutofit/>
            </a:bodyPr>
            <a:lstStyle/>
            <a:p>
              <a:endParaRPr>
                <a:ea typeface="+mn-ea"/>
              </a:endParaRPr>
            </a:p>
          </p:txBody>
        </p:sp>
        <p:sp>
          <p:nvSpPr>
            <p:cNvPr id="53" name="Shape 53"/>
            <p:cNvSpPr/>
            <p:nvPr/>
          </p:nvSpPr>
          <p:spPr>
            <a:xfrm flipH="1">
              <a:off x="7113463" y="4"/>
              <a:ext cx="1015200" cy="1015200"/>
            </a:xfrm>
            <a:prstGeom prst="rtTriangle">
              <a:avLst/>
            </a:prstGeom>
            <a:solidFill>
              <a:schemeClr val="accent5"/>
            </a:solidFill>
            <a:ln>
              <a:noFill/>
            </a:ln>
          </p:spPr>
          <p:txBody>
            <a:bodyPr lIns="91425" tIns="91425" rIns="91425" bIns="91425" anchor="ctr" anchorCtr="0">
              <a:noAutofit/>
            </a:bodyPr>
            <a:lstStyle/>
            <a:p>
              <a:endParaRPr>
                <a:ea typeface="+mn-ea"/>
              </a:endParaRPr>
            </a:p>
          </p:txBody>
        </p:sp>
        <p:sp>
          <p:nvSpPr>
            <p:cNvPr id="54" name="Shape 54"/>
            <p:cNvSpPr/>
            <p:nvPr/>
          </p:nvSpPr>
          <p:spPr>
            <a:xfrm rot="10800000" flipH="1">
              <a:off x="7113588" y="106"/>
              <a:ext cx="1015200" cy="1015200"/>
            </a:xfrm>
            <a:prstGeom prst="rtTriangle">
              <a:avLst/>
            </a:prstGeom>
            <a:solidFill>
              <a:schemeClr val="accent3"/>
            </a:solidFill>
            <a:ln>
              <a:noFill/>
            </a:ln>
          </p:spPr>
          <p:txBody>
            <a:bodyPr lIns="91425" tIns="91425" rIns="91425" bIns="91425" anchor="ctr" anchorCtr="0">
              <a:noAutofit/>
            </a:bodyPr>
            <a:lstStyle/>
            <a:p>
              <a:endParaRPr>
                <a:ea typeface="+mn-ea"/>
              </a:endParaRPr>
            </a:p>
          </p:txBody>
        </p:sp>
        <p:sp>
          <p:nvSpPr>
            <p:cNvPr id="55" name="Shape 55"/>
            <p:cNvSpPr/>
            <p:nvPr/>
          </p:nvSpPr>
          <p:spPr>
            <a:xfrm rot="10800000">
              <a:off x="6098378" y="96"/>
              <a:ext cx="1015200" cy="1015200"/>
            </a:xfrm>
            <a:prstGeom prst="rtTriangle">
              <a:avLst/>
            </a:prstGeom>
            <a:solidFill>
              <a:schemeClr val="accent5"/>
            </a:solidFill>
            <a:ln>
              <a:noFill/>
            </a:ln>
          </p:spPr>
          <p:txBody>
            <a:bodyPr lIns="91425" tIns="91425" rIns="91425" bIns="91425" anchor="ctr" anchorCtr="0">
              <a:noAutofit/>
            </a:bodyPr>
            <a:lstStyle/>
            <a:p>
              <a:endParaRPr>
                <a:ea typeface="+mn-ea"/>
              </a:endParaRPr>
            </a:p>
          </p:txBody>
        </p:sp>
        <p:sp>
          <p:nvSpPr>
            <p:cNvPr id="56" name="Shape 56"/>
            <p:cNvSpPr/>
            <p:nvPr/>
          </p:nvSpPr>
          <p:spPr>
            <a:xfrm rot="10800000">
              <a:off x="8128789" y="1015375"/>
              <a:ext cx="1015200" cy="1015200"/>
            </a:xfrm>
            <a:prstGeom prst="rtTriangle">
              <a:avLst/>
            </a:prstGeom>
            <a:solidFill>
              <a:schemeClr val="accent5"/>
            </a:solidFill>
            <a:ln>
              <a:noFill/>
            </a:ln>
          </p:spPr>
          <p:txBody>
            <a:bodyPr lIns="91425" tIns="91425" rIns="91425" bIns="91425" anchor="ctr" anchorCtr="0">
              <a:noAutofit/>
            </a:bodyPr>
            <a:lstStyle/>
            <a:p>
              <a:endParaRPr>
                <a:ea typeface="+mn-ea"/>
              </a:endParaRPr>
            </a:p>
          </p:txBody>
        </p:sp>
      </p:grpSp>
      <p:sp>
        <p:nvSpPr>
          <p:cNvPr id="57" name="Shape 57"/>
          <p:cNvSpPr txBox="1">
            <a:spLocks noGrp="1"/>
          </p:cNvSpPr>
          <p:nvPr>
            <p:ph type="title"/>
          </p:nvPr>
        </p:nvSpPr>
        <p:spPr>
          <a:xfrm>
            <a:off x="490250" y="701800"/>
            <a:ext cx="5618700" cy="5454400"/>
          </a:xfrm>
          <a:prstGeom prst="rect">
            <a:avLst/>
          </a:prstGeom>
        </p:spPr>
        <p:txBody>
          <a:bodyPr lIns="91425" tIns="91425" rIns="91425" bIns="91425" anchor="ctr" anchorCtr="0"/>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a:endParaRPr/>
          </a:p>
        </p:txBody>
      </p:sp>
      <p:sp>
        <p:nvSpPr>
          <p:cNvPr id="58" name="Shape 58"/>
          <p:cNvSpPr txBox="1">
            <a:spLocks noGrp="1"/>
          </p:cNvSpPr>
          <p:nvPr>
            <p:ph type="sldNum" idx="12"/>
          </p:nvPr>
        </p:nvSpPr>
        <p:spPr>
          <a:xfrm>
            <a:off x="8460431" y="6201587"/>
            <a:ext cx="548700" cy="524800"/>
          </a:xfrm>
          <a:prstGeom prst="rect">
            <a:avLst/>
          </a:prstGeom>
        </p:spPr>
        <p:txBody>
          <a:bodyPr lIns="91425" tIns="91425" rIns="91425" bIns="91425" anchor="ctr" anchorCtr="0">
            <a:noAutofit/>
          </a:bodyPr>
          <a:lstStyle/>
          <a:p>
            <a:fld id="{00000000-1234-1234-1234-123412341234}" type="slidenum">
              <a:rPr lang="en">
                <a:solidFill>
                  <a:srgbClr val="2A3990"/>
                </a:solidFill>
              </a:rPr>
              <a:pPr/>
              <a:t>‹#›</a:t>
            </a:fld>
            <a:endParaRPr lang="en">
              <a:solidFill>
                <a:srgbClr val="2A3990"/>
              </a:solidFill>
            </a:endParaRPr>
          </a:p>
        </p:txBody>
      </p:sp>
    </p:spTree>
    <p:extLst>
      <p:ext uri="{BB962C8B-B14F-4D97-AF65-F5344CB8AC3E}">
        <p14:creationId xmlns:p14="http://schemas.microsoft.com/office/powerpoint/2010/main" val="166265314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59"/>
        <p:cNvGrpSpPr/>
        <p:nvPr/>
      </p:nvGrpSpPr>
      <p:grpSpPr>
        <a:xfrm>
          <a:off x="0" y="0"/>
          <a:ext cx="0" cy="0"/>
          <a:chOff x="0" y="0"/>
          <a:chExt cx="0" cy="0"/>
        </a:xfrm>
      </p:grpSpPr>
      <p:sp>
        <p:nvSpPr>
          <p:cNvPr id="60" name="Shape 60"/>
          <p:cNvSpPr/>
          <p:nvPr/>
        </p:nvSpPr>
        <p:spPr>
          <a:xfrm>
            <a:off x="4572000" y="-233"/>
            <a:ext cx="4572000" cy="6858000"/>
          </a:xfrm>
          <a:prstGeom prst="rect">
            <a:avLst/>
          </a:prstGeom>
          <a:solidFill>
            <a:schemeClr val="dk1"/>
          </a:solidFill>
          <a:ln>
            <a:noFill/>
          </a:ln>
        </p:spPr>
        <p:txBody>
          <a:bodyPr lIns="91425" tIns="91425" rIns="91425" bIns="91425" anchor="ctr" anchorCtr="0">
            <a:noAutofit/>
          </a:bodyPr>
          <a:lstStyle/>
          <a:p>
            <a:endParaRPr>
              <a:ea typeface="+mn-ea"/>
            </a:endParaRPr>
          </a:p>
        </p:txBody>
      </p:sp>
      <p:cxnSp>
        <p:nvCxnSpPr>
          <p:cNvPr id="61" name="Shape 61"/>
          <p:cNvCxnSpPr/>
          <p:nvPr/>
        </p:nvCxnSpPr>
        <p:spPr>
          <a:xfrm>
            <a:off x="5029675" y="5994000"/>
            <a:ext cx="468300" cy="0"/>
          </a:xfrm>
          <a:prstGeom prst="straightConnector1">
            <a:avLst/>
          </a:prstGeom>
          <a:noFill/>
          <a:ln w="19050" cap="flat" cmpd="sng">
            <a:solidFill>
              <a:schemeClr val="lt1"/>
            </a:solidFill>
            <a:prstDash val="solid"/>
            <a:round/>
            <a:headEnd type="none" w="med" len="med"/>
            <a:tailEnd type="none" w="med" len="med"/>
          </a:ln>
        </p:spPr>
      </p:cxnSp>
      <p:sp>
        <p:nvSpPr>
          <p:cNvPr id="62" name="Shape 62"/>
          <p:cNvSpPr txBox="1">
            <a:spLocks noGrp="1"/>
          </p:cNvSpPr>
          <p:nvPr>
            <p:ph type="title"/>
          </p:nvPr>
        </p:nvSpPr>
        <p:spPr>
          <a:xfrm>
            <a:off x="265500" y="1534800"/>
            <a:ext cx="4045200" cy="20860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63" name="Shape 63"/>
          <p:cNvSpPr txBox="1">
            <a:spLocks noGrp="1"/>
          </p:cNvSpPr>
          <p:nvPr>
            <p:ph type="subTitle" idx="1"/>
          </p:nvPr>
        </p:nvSpPr>
        <p:spPr>
          <a:xfrm>
            <a:off x="265500" y="3692001"/>
            <a:ext cx="4045200" cy="16924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64" name="Shape 64"/>
          <p:cNvSpPr txBox="1">
            <a:spLocks noGrp="1"/>
          </p:cNvSpPr>
          <p:nvPr>
            <p:ph type="body" idx="2"/>
          </p:nvPr>
        </p:nvSpPr>
        <p:spPr>
          <a:xfrm>
            <a:off x="4939500" y="965600"/>
            <a:ext cx="3837000" cy="4926800"/>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65" name="Shape 65"/>
          <p:cNvSpPr txBox="1">
            <a:spLocks noGrp="1"/>
          </p:cNvSpPr>
          <p:nvPr>
            <p:ph type="sldNum" idx="12"/>
          </p:nvPr>
        </p:nvSpPr>
        <p:spPr>
          <a:xfrm>
            <a:off x="8460431" y="6201587"/>
            <a:ext cx="548700" cy="524800"/>
          </a:xfrm>
          <a:prstGeom prst="rect">
            <a:avLst/>
          </a:prstGeom>
        </p:spPr>
        <p:txBody>
          <a:bodyPr lIns="91425" tIns="91425" rIns="91425" bIns="91425" anchor="ctr" anchorCtr="0">
            <a:noAutofit/>
          </a:bodyPr>
          <a:lstStyle/>
          <a:p>
            <a:fld id="{00000000-1234-1234-1234-123412341234}" type="slidenum">
              <a:rPr lang="en">
                <a:solidFill>
                  <a:srgbClr val="2A3990"/>
                </a:solidFill>
              </a:rPr>
              <a:pPr/>
              <a:t>‹#›</a:t>
            </a:fld>
            <a:endParaRPr lang="en">
              <a:solidFill>
                <a:srgbClr val="2A3990"/>
              </a:solidFill>
            </a:endParaRPr>
          </a:p>
        </p:txBody>
      </p:sp>
    </p:spTree>
    <p:extLst>
      <p:ext uri="{BB962C8B-B14F-4D97-AF65-F5344CB8AC3E}">
        <p14:creationId xmlns:p14="http://schemas.microsoft.com/office/powerpoint/2010/main" val="9154383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cSld name="Caption">
    <p:spTree>
      <p:nvGrpSpPr>
        <p:cNvPr id="1" name="Shape 66"/>
        <p:cNvGrpSpPr/>
        <p:nvPr/>
      </p:nvGrpSpPr>
      <p:grpSpPr>
        <a:xfrm>
          <a:off x="0" y="0"/>
          <a:ext cx="0" cy="0"/>
          <a:chOff x="0" y="0"/>
          <a:chExt cx="0" cy="0"/>
        </a:xfrm>
      </p:grpSpPr>
      <p:sp>
        <p:nvSpPr>
          <p:cNvPr id="67" name="Shape 67"/>
          <p:cNvSpPr txBox="1">
            <a:spLocks noGrp="1"/>
          </p:cNvSpPr>
          <p:nvPr>
            <p:ph type="body" idx="1"/>
          </p:nvPr>
        </p:nvSpPr>
        <p:spPr>
          <a:xfrm>
            <a:off x="319500" y="5640767"/>
            <a:ext cx="5998800" cy="7984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68" name="Shape 68"/>
          <p:cNvSpPr txBox="1">
            <a:spLocks noGrp="1"/>
          </p:cNvSpPr>
          <p:nvPr>
            <p:ph type="sldNum" idx="12"/>
          </p:nvPr>
        </p:nvSpPr>
        <p:spPr>
          <a:xfrm>
            <a:off x="8460431" y="6201587"/>
            <a:ext cx="548700" cy="524800"/>
          </a:xfrm>
          <a:prstGeom prst="rect">
            <a:avLst/>
          </a:prstGeom>
        </p:spPr>
        <p:txBody>
          <a:bodyPr lIns="91425" tIns="91425" rIns="91425" bIns="91425" anchor="ctr" anchorCtr="0">
            <a:noAutofit/>
          </a:bodyPr>
          <a:lstStyle/>
          <a:p>
            <a:fld id="{00000000-1234-1234-1234-123412341234}" type="slidenum">
              <a:rPr lang="en">
                <a:solidFill>
                  <a:srgbClr val="434343"/>
                </a:solidFill>
              </a:rPr>
              <a:pPr/>
              <a:t>‹#›</a:t>
            </a:fld>
            <a:endParaRPr lang="en">
              <a:solidFill>
                <a:srgbClr val="434343"/>
              </a:solidFill>
            </a:endParaRPr>
          </a:p>
        </p:txBody>
      </p:sp>
    </p:spTree>
    <p:extLst>
      <p:ext uri="{BB962C8B-B14F-4D97-AF65-F5344CB8AC3E}">
        <p14:creationId xmlns:p14="http://schemas.microsoft.com/office/powerpoint/2010/main" val="262684947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cSld name="Big number">
    <p:bg>
      <p:bgPr>
        <a:solidFill>
          <a:schemeClr val="dk1"/>
        </a:solidFill>
        <a:effectLst/>
      </p:bgPr>
    </p:bg>
    <p:spTree>
      <p:nvGrpSpPr>
        <p:cNvPr id="1" name="Shape 69"/>
        <p:cNvGrpSpPr/>
        <p:nvPr/>
      </p:nvGrpSpPr>
      <p:grpSpPr>
        <a:xfrm>
          <a:off x="0" y="0"/>
          <a:ext cx="0" cy="0"/>
          <a:chOff x="0" y="0"/>
          <a:chExt cx="0" cy="0"/>
        </a:xfrm>
      </p:grpSpPr>
      <p:grpSp>
        <p:nvGrpSpPr>
          <p:cNvPr id="70" name="Shape 70"/>
          <p:cNvGrpSpPr/>
          <p:nvPr/>
        </p:nvGrpSpPr>
        <p:grpSpPr>
          <a:xfrm>
            <a:off x="6098379" y="5"/>
            <a:ext cx="3045625" cy="2707427"/>
            <a:chOff x="6098378" y="4"/>
            <a:chExt cx="3045625" cy="2030570"/>
          </a:xfrm>
        </p:grpSpPr>
        <p:sp>
          <p:nvSpPr>
            <p:cNvPr id="71" name="Shape 71"/>
            <p:cNvSpPr/>
            <p:nvPr/>
          </p:nvSpPr>
          <p:spPr>
            <a:xfrm>
              <a:off x="8128803" y="15"/>
              <a:ext cx="1015200" cy="1015200"/>
            </a:xfrm>
            <a:prstGeom prst="rect">
              <a:avLst/>
            </a:prstGeom>
            <a:solidFill>
              <a:schemeClr val="accent1"/>
            </a:solidFill>
            <a:ln>
              <a:noFill/>
            </a:ln>
          </p:spPr>
          <p:txBody>
            <a:bodyPr lIns="91425" tIns="91425" rIns="91425" bIns="91425" anchor="ctr" anchorCtr="0">
              <a:noAutofit/>
            </a:bodyPr>
            <a:lstStyle/>
            <a:p>
              <a:endParaRPr>
                <a:ea typeface="+mn-ea"/>
              </a:endParaRPr>
            </a:p>
          </p:txBody>
        </p:sp>
        <p:sp>
          <p:nvSpPr>
            <p:cNvPr id="72" name="Shape 72"/>
            <p:cNvSpPr/>
            <p:nvPr/>
          </p:nvSpPr>
          <p:spPr>
            <a:xfrm flipH="1">
              <a:off x="7113463" y="4"/>
              <a:ext cx="1015200" cy="1015200"/>
            </a:xfrm>
            <a:prstGeom prst="rtTriangle">
              <a:avLst/>
            </a:prstGeom>
            <a:solidFill>
              <a:schemeClr val="accent2"/>
            </a:solidFill>
            <a:ln>
              <a:noFill/>
            </a:ln>
          </p:spPr>
          <p:txBody>
            <a:bodyPr lIns="91425" tIns="91425" rIns="91425" bIns="91425" anchor="ctr" anchorCtr="0">
              <a:noAutofit/>
            </a:bodyPr>
            <a:lstStyle/>
            <a:p>
              <a:endParaRPr>
                <a:ea typeface="+mn-ea"/>
              </a:endParaRPr>
            </a:p>
          </p:txBody>
        </p:sp>
        <p:sp>
          <p:nvSpPr>
            <p:cNvPr id="73" name="Shape 73"/>
            <p:cNvSpPr/>
            <p:nvPr/>
          </p:nvSpPr>
          <p:spPr>
            <a:xfrm rot="10800000" flipH="1">
              <a:off x="7113588" y="106"/>
              <a:ext cx="1015200" cy="1015200"/>
            </a:xfrm>
            <a:prstGeom prst="rtTriangle">
              <a:avLst/>
            </a:prstGeom>
            <a:solidFill>
              <a:schemeClr val="accent6"/>
            </a:solidFill>
            <a:ln>
              <a:noFill/>
            </a:ln>
          </p:spPr>
          <p:txBody>
            <a:bodyPr lIns="91425" tIns="91425" rIns="91425" bIns="91425" anchor="ctr" anchorCtr="0">
              <a:noAutofit/>
            </a:bodyPr>
            <a:lstStyle/>
            <a:p>
              <a:endParaRPr>
                <a:ea typeface="+mn-ea"/>
              </a:endParaRPr>
            </a:p>
          </p:txBody>
        </p:sp>
        <p:sp>
          <p:nvSpPr>
            <p:cNvPr id="74" name="Shape 74"/>
            <p:cNvSpPr/>
            <p:nvPr/>
          </p:nvSpPr>
          <p:spPr>
            <a:xfrm rot="10800000">
              <a:off x="6098378" y="96"/>
              <a:ext cx="1015200" cy="1015200"/>
            </a:xfrm>
            <a:prstGeom prst="rtTriangle">
              <a:avLst/>
            </a:prstGeom>
            <a:solidFill>
              <a:schemeClr val="accent1"/>
            </a:solidFill>
            <a:ln>
              <a:noFill/>
            </a:ln>
          </p:spPr>
          <p:txBody>
            <a:bodyPr lIns="91425" tIns="91425" rIns="91425" bIns="91425" anchor="ctr" anchorCtr="0">
              <a:noAutofit/>
            </a:bodyPr>
            <a:lstStyle/>
            <a:p>
              <a:endParaRPr>
                <a:ea typeface="+mn-ea"/>
              </a:endParaRPr>
            </a:p>
          </p:txBody>
        </p:sp>
        <p:sp>
          <p:nvSpPr>
            <p:cNvPr id="75" name="Shape 75"/>
            <p:cNvSpPr/>
            <p:nvPr/>
          </p:nvSpPr>
          <p:spPr>
            <a:xfrm rot="10800000">
              <a:off x="8128789" y="1015375"/>
              <a:ext cx="1015200" cy="1015200"/>
            </a:xfrm>
            <a:prstGeom prst="rtTriangle">
              <a:avLst/>
            </a:prstGeom>
            <a:solidFill>
              <a:schemeClr val="accent6"/>
            </a:solidFill>
            <a:ln>
              <a:noFill/>
            </a:ln>
          </p:spPr>
          <p:txBody>
            <a:bodyPr lIns="91425" tIns="91425" rIns="91425" bIns="91425" anchor="ctr" anchorCtr="0">
              <a:noAutofit/>
            </a:bodyPr>
            <a:lstStyle/>
            <a:p>
              <a:endParaRPr>
                <a:ea typeface="+mn-ea"/>
              </a:endParaRPr>
            </a:p>
          </p:txBody>
        </p:sp>
      </p:grpSp>
      <p:sp>
        <p:nvSpPr>
          <p:cNvPr id="76" name="Shape 76"/>
          <p:cNvSpPr txBox="1">
            <a:spLocks noGrp="1"/>
          </p:cNvSpPr>
          <p:nvPr>
            <p:ph type="title"/>
          </p:nvPr>
        </p:nvSpPr>
        <p:spPr>
          <a:xfrm>
            <a:off x="311700" y="1674733"/>
            <a:ext cx="8520600" cy="2707600"/>
          </a:xfrm>
          <a:prstGeom prst="rect">
            <a:avLst/>
          </a:prstGeom>
        </p:spPr>
        <p:txBody>
          <a:bodyPr lIns="91425" tIns="91425" rIns="91425" bIns="91425" anchor="b" anchorCtr="0"/>
          <a:lstStyle>
            <a:lvl1pPr lvl="0" algn="ctr">
              <a:spcBef>
                <a:spcPts val="0"/>
              </a:spcBef>
              <a:buClr>
                <a:schemeClr val="lt1"/>
              </a:buClr>
              <a:buSzPct val="100000"/>
              <a:defRPr sz="12000">
                <a:solidFill>
                  <a:schemeClr val="lt1"/>
                </a:solidFill>
              </a:defRPr>
            </a:lvl1pPr>
            <a:lvl2pPr lvl="1" algn="ctr">
              <a:spcBef>
                <a:spcPts val="0"/>
              </a:spcBef>
              <a:buClr>
                <a:schemeClr val="lt1"/>
              </a:buClr>
              <a:buSzPct val="100000"/>
              <a:defRPr sz="12000">
                <a:solidFill>
                  <a:schemeClr val="lt1"/>
                </a:solidFill>
              </a:defRPr>
            </a:lvl2pPr>
            <a:lvl3pPr lvl="2" algn="ctr">
              <a:spcBef>
                <a:spcPts val="0"/>
              </a:spcBef>
              <a:buClr>
                <a:schemeClr val="lt1"/>
              </a:buClr>
              <a:buSzPct val="100000"/>
              <a:defRPr sz="12000">
                <a:solidFill>
                  <a:schemeClr val="lt1"/>
                </a:solidFill>
              </a:defRPr>
            </a:lvl3pPr>
            <a:lvl4pPr lvl="3" algn="ctr">
              <a:spcBef>
                <a:spcPts val="0"/>
              </a:spcBef>
              <a:buClr>
                <a:schemeClr val="lt1"/>
              </a:buClr>
              <a:buSzPct val="100000"/>
              <a:defRPr sz="12000">
                <a:solidFill>
                  <a:schemeClr val="lt1"/>
                </a:solidFill>
              </a:defRPr>
            </a:lvl4pPr>
            <a:lvl5pPr lvl="4" algn="ctr">
              <a:spcBef>
                <a:spcPts val="0"/>
              </a:spcBef>
              <a:buClr>
                <a:schemeClr val="lt1"/>
              </a:buClr>
              <a:buSzPct val="100000"/>
              <a:defRPr sz="12000">
                <a:solidFill>
                  <a:schemeClr val="lt1"/>
                </a:solidFill>
              </a:defRPr>
            </a:lvl5pPr>
            <a:lvl6pPr lvl="5" algn="ctr">
              <a:spcBef>
                <a:spcPts val="0"/>
              </a:spcBef>
              <a:buClr>
                <a:schemeClr val="lt1"/>
              </a:buClr>
              <a:buSzPct val="100000"/>
              <a:defRPr sz="12000">
                <a:solidFill>
                  <a:schemeClr val="lt1"/>
                </a:solidFill>
              </a:defRPr>
            </a:lvl6pPr>
            <a:lvl7pPr lvl="6" algn="ctr">
              <a:spcBef>
                <a:spcPts val="0"/>
              </a:spcBef>
              <a:buClr>
                <a:schemeClr val="lt1"/>
              </a:buClr>
              <a:buSzPct val="100000"/>
              <a:defRPr sz="12000">
                <a:solidFill>
                  <a:schemeClr val="lt1"/>
                </a:solidFill>
              </a:defRPr>
            </a:lvl7pPr>
            <a:lvl8pPr lvl="7" algn="ctr">
              <a:spcBef>
                <a:spcPts val="0"/>
              </a:spcBef>
              <a:buClr>
                <a:schemeClr val="lt1"/>
              </a:buClr>
              <a:buSzPct val="100000"/>
              <a:defRPr sz="12000">
                <a:solidFill>
                  <a:schemeClr val="lt1"/>
                </a:solidFill>
              </a:defRPr>
            </a:lvl8pPr>
            <a:lvl9pPr lvl="8" algn="ctr">
              <a:spcBef>
                <a:spcPts val="0"/>
              </a:spcBef>
              <a:buClr>
                <a:schemeClr val="lt1"/>
              </a:buClr>
              <a:buSzPct val="100000"/>
              <a:defRPr sz="12000">
                <a:solidFill>
                  <a:schemeClr val="lt1"/>
                </a:solidFill>
              </a:defRPr>
            </a:lvl9pPr>
          </a:lstStyle>
          <a:p>
            <a:endParaRPr/>
          </a:p>
        </p:txBody>
      </p:sp>
      <p:sp>
        <p:nvSpPr>
          <p:cNvPr id="77" name="Shape 77"/>
          <p:cNvSpPr txBox="1">
            <a:spLocks noGrp="1"/>
          </p:cNvSpPr>
          <p:nvPr>
            <p:ph type="body" idx="1"/>
          </p:nvPr>
        </p:nvSpPr>
        <p:spPr>
          <a:xfrm>
            <a:off x="311700" y="4492300"/>
            <a:ext cx="8520600" cy="1709200"/>
          </a:xfrm>
          <a:prstGeom prst="rect">
            <a:avLst/>
          </a:prstGeom>
        </p:spPr>
        <p:txBody>
          <a:bodyPr lIns="91425" tIns="91425" rIns="91425" bIns="91425" anchor="t" anchorCtr="0"/>
          <a:lstStyle>
            <a:lvl1pPr lvl="0" algn="ctr">
              <a:spcBef>
                <a:spcPts val="0"/>
              </a:spcBef>
              <a:buClr>
                <a:schemeClr val="lt1"/>
              </a:buClr>
              <a:defRPr>
                <a:solidFill>
                  <a:schemeClr val="lt1"/>
                </a:solidFill>
              </a:defRPr>
            </a:lvl1pPr>
            <a:lvl2pPr lvl="1" algn="ctr">
              <a:spcBef>
                <a:spcPts val="0"/>
              </a:spcBef>
              <a:buClr>
                <a:schemeClr val="lt1"/>
              </a:buClr>
              <a:defRPr>
                <a:solidFill>
                  <a:schemeClr val="lt1"/>
                </a:solidFill>
              </a:defRPr>
            </a:lvl2pPr>
            <a:lvl3pPr lvl="2" algn="ctr">
              <a:spcBef>
                <a:spcPts val="0"/>
              </a:spcBef>
              <a:buClr>
                <a:schemeClr val="lt1"/>
              </a:buClr>
              <a:defRPr>
                <a:solidFill>
                  <a:schemeClr val="lt1"/>
                </a:solidFill>
              </a:defRPr>
            </a:lvl3pPr>
            <a:lvl4pPr lvl="3" algn="ctr">
              <a:spcBef>
                <a:spcPts val="0"/>
              </a:spcBef>
              <a:buClr>
                <a:schemeClr val="lt1"/>
              </a:buClr>
              <a:defRPr>
                <a:solidFill>
                  <a:schemeClr val="lt1"/>
                </a:solidFill>
              </a:defRPr>
            </a:lvl4pPr>
            <a:lvl5pPr lvl="4" algn="ctr">
              <a:spcBef>
                <a:spcPts val="0"/>
              </a:spcBef>
              <a:buClr>
                <a:schemeClr val="lt1"/>
              </a:buClr>
              <a:defRPr>
                <a:solidFill>
                  <a:schemeClr val="lt1"/>
                </a:solidFill>
              </a:defRPr>
            </a:lvl5pPr>
            <a:lvl6pPr lvl="5" algn="ctr">
              <a:spcBef>
                <a:spcPts val="0"/>
              </a:spcBef>
              <a:buClr>
                <a:schemeClr val="lt1"/>
              </a:buClr>
              <a:defRPr>
                <a:solidFill>
                  <a:schemeClr val="lt1"/>
                </a:solidFill>
              </a:defRPr>
            </a:lvl6pPr>
            <a:lvl7pPr lvl="6" algn="ctr">
              <a:spcBef>
                <a:spcPts val="0"/>
              </a:spcBef>
              <a:buClr>
                <a:schemeClr val="lt1"/>
              </a:buClr>
              <a:defRPr>
                <a:solidFill>
                  <a:schemeClr val="lt1"/>
                </a:solidFill>
              </a:defRPr>
            </a:lvl7pPr>
            <a:lvl8pPr lvl="7" algn="ctr">
              <a:spcBef>
                <a:spcPts val="0"/>
              </a:spcBef>
              <a:buClr>
                <a:schemeClr val="lt1"/>
              </a:buClr>
              <a:defRPr>
                <a:solidFill>
                  <a:schemeClr val="lt1"/>
                </a:solidFill>
              </a:defRPr>
            </a:lvl8pPr>
            <a:lvl9pPr lvl="8" algn="ctr">
              <a:spcBef>
                <a:spcPts val="0"/>
              </a:spcBef>
              <a:buClr>
                <a:schemeClr val="lt1"/>
              </a:buClr>
              <a:defRPr>
                <a:solidFill>
                  <a:schemeClr val="lt1"/>
                </a:solidFill>
              </a:defRPr>
            </a:lvl9pPr>
          </a:lstStyle>
          <a:p>
            <a:endParaRPr/>
          </a:p>
        </p:txBody>
      </p:sp>
      <p:sp>
        <p:nvSpPr>
          <p:cNvPr id="78" name="Shape 78"/>
          <p:cNvSpPr txBox="1">
            <a:spLocks noGrp="1"/>
          </p:cNvSpPr>
          <p:nvPr>
            <p:ph type="sldNum" idx="12"/>
          </p:nvPr>
        </p:nvSpPr>
        <p:spPr>
          <a:xfrm>
            <a:off x="8460431" y="6201587"/>
            <a:ext cx="548700" cy="524800"/>
          </a:xfrm>
          <a:prstGeom prst="rect">
            <a:avLst/>
          </a:prstGeom>
        </p:spPr>
        <p:txBody>
          <a:bodyPr lIns="91425" tIns="91425" rIns="91425" bIns="91425" anchor="ctr" anchorCtr="0">
            <a:noAutofit/>
          </a:bodyPr>
          <a:lstStyle/>
          <a:p>
            <a:fld id="{00000000-1234-1234-1234-123412341234}" type="slidenum">
              <a:rPr lang="en">
                <a:solidFill>
                  <a:srgbClr val="2A3990"/>
                </a:solidFill>
              </a:rPr>
              <a:pPr/>
              <a:t>‹#›</a:t>
            </a:fld>
            <a:endParaRPr lang="en">
              <a:solidFill>
                <a:srgbClr val="2A3990"/>
              </a:solidFill>
            </a:endParaRPr>
          </a:p>
        </p:txBody>
      </p:sp>
    </p:spTree>
    <p:extLst>
      <p:ext uri="{BB962C8B-B14F-4D97-AF65-F5344CB8AC3E}">
        <p14:creationId xmlns:p14="http://schemas.microsoft.com/office/powerpoint/2010/main" val="27514809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9"/>
        <p:cNvGrpSpPr/>
        <p:nvPr/>
      </p:nvGrpSpPr>
      <p:grpSpPr>
        <a:xfrm>
          <a:off x="0" y="0"/>
          <a:ext cx="0" cy="0"/>
          <a:chOff x="0" y="0"/>
          <a:chExt cx="0" cy="0"/>
        </a:xfrm>
      </p:grpSpPr>
      <p:sp>
        <p:nvSpPr>
          <p:cNvPr id="80" name="Shape 80"/>
          <p:cNvSpPr txBox="1">
            <a:spLocks noGrp="1"/>
          </p:cNvSpPr>
          <p:nvPr>
            <p:ph type="sldNum" idx="12"/>
          </p:nvPr>
        </p:nvSpPr>
        <p:spPr>
          <a:xfrm>
            <a:off x="8460431" y="6201587"/>
            <a:ext cx="548700" cy="524800"/>
          </a:xfrm>
          <a:prstGeom prst="rect">
            <a:avLst/>
          </a:prstGeom>
        </p:spPr>
        <p:txBody>
          <a:bodyPr lIns="91425" tIns="91425" rIns="91425" bIns="91425" anchor="ctr" anchorCtr="0">
            <a:noAutofit/>
          </a:bodyPr>
          <a:lstStyle/>
          <a:p>
            <a:fld id="{00000000-1234-1234-1234-123412341234}" type="slidenum">
              <a:rPr lang="en">
                <a:solidFill>
                  <a:srgbClr val="434343"/>
                </a:solidFill>
              </a:rPr>
              <a:pPr/>
              <a:t>‹#›</a:t>
            </a:fld>
            <a:endParaRPr lang="en">
              <a:solidFill>
                <a:srgbClr val="434343"/>
              </a:solidFill>
            </a:endParaRPr>
          </a:p>
        </p:txBody>
      </p:sp>
    </p:spTree>
    <p:extLst>
      <p:ext uri="{BB962C8B-B14F-4D97-AF65-F5344CB8AC3E}">
        <p14:creationId xmlns:p14="http://schemas.microsoft.com/office/powerpoint/2010/main" val="230754781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dk1"/>
        </a:solidFill>
        <a:effectLst/>
      </p:bgPr>
    </p:bg>
    <p:spTree>
      <p:nvGrpSpPr>
        <p:cNvPr id="1" name="Shape 9"/>
        <p:cNvGrpSpPr/>
        <p:nvPr/>
      </p:nvGrpSpPr>
      <p:grpSpPr>
        <a:xfrm>
          <a:off x="0" y="0"/>
          <a:ext cx="0" cy="0"/>
          <a:chOff x="0" y="0"/>
          <a:chExt cx="0" cy="0"/>
        </a:xfrm>
      </p:grpSpPr>
      <p:cxnSp>
        <p:nvCxnSpPr>
          <p:cNvPr id="10" name="Shape 10"/>
          <p:cNvCxnSpPr/>
          <p:nvPr/>
        </p:nvCxnSpPr>
        <p:spPr>
          <a:xfrm>
            <a:off x="2477724" y="554200"/>
            <a:ext cx="6244200" cy="0"/>
          </a:xfrm>
          <a:prstGeom prst="straightConnector1">
            <a:avLst/>
          </a:prstGeom>
          <a:noFill/>
          <a:ln w="38100" cap="flat" cmpd="sng">
            <a:solidFill>
              <a:schemeClr val="lt1"/>
            </a:solidFill>
            <a:prstDash val="solid"/>
            <a:round/>
            <a:headEnd type="none" w="med" len="med"/>
            <a:tailEnd type="none" w="med" len="med"/>
          </a:ln>
        </p:spPr>
      </p:cxnSp>
      <p:cxnSp>
        <p:nvCxnSpPr>
          <p:cNvPr id="11" name="Shape 11"/>
          <p:cNvCxnSpPr/>
          <p:nvPr/>
        </p:nvCxnSpPr>
        <p:spPr>
          <a:xfrm>
            <a:off x="2477724" y="6320000"/>
            <a:ext cx="6244200" cy="0"/>
          </a:xfrm>
          <a:prstGeom prst="straightConnector1">
            <a:avLst/>
          </a:prstGeom>
          <a:noFill/>
          <a:ln w="19050" cap="flat" cmpd="sng">
            <a:solidFill>
              <a:schemeClr val="lt1"/>
            </a:solidFill>
            <a:prstDash val="solid"/>
            <a:round/>
            <a:headEnd type="none" w="med" len="med"/>
            <a:tailEnd type="none" w="med" len="med"/>
          </a:ln>
        </p:spPr>
      </p:cxnSp>
      <p:cxnSp>
        <p:nvCxnSpPr>
          <p:cNvPr id="12" name="Shape 12"/>
          <p:cNvCxnSpPr/>
          <p:nvPr/>
        </p:nvCxnSpPr>
        <p:spPr>
          <a:xfrm>
            <a:off x="425198" y="554200"/>
            <a:ext cx="183300" cy="0"/>
          </a:xfrm>
          <a:prstGeom prst="straightConnector1">
            <a:avLst/>
          </a:prstGeom>
          <a:noFill/>
          <a:ln w="19050" cap="flat" cmpd="sng">
            <a:solidFill>
              <a:schemeClr val="lt1"/>
            </a:solidFill>
            <a:prstDash val="solid"/>
            <a:round/>
            <a:headEnd type="none" w="med" len="med"/>
            <a:tailEnd type="none" w="med" len="med"/>
          </a:ln>
        </p:spPr>
      </p:cxnSp>
      <p:sp>
        <p:nvSpPr>
          <p:cNvPr id="13" name="Shape 13"/>
          <p:cNvSpPr txBox="1">
            <a:spLocks noGrp="1"/>
          </p:cNvSpPr>
          <p:nvPr>
            <p:ph type="ctrTitle"/>
          </p:nvPr>
        </p:nvSpPr>
        <p:spPr>
          <a:xfrm>
            <a:off x="2371725" y="840300"/>
            <a:ext cx="6331500" cy="2056000"/>
          </a:xfrm>
          <a:prstGeom prst="rect">
            <a:avLst/>
          </a:prstGeom>
        </p:spPr>
        <p:txBody>
          <a:bodyPr lIns="91425" tIns="91425" rIns="91425" bIns="91425" anchor="t" anchorCtr="0"/>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a:endParaRPr/>
          </a:p>
        </p:txBody>
      </p:sp>
      <p:sp>
        <p:nvSpPr>
          <p:cNvPr id="14" name="Shape 14"/>
          <p:cNvSpPr txBox="1">
            <a:spLocks noGrp="1"/>
          </p:cNvSpPr>
          <p:nvPr>
            <p:ph type="subTitle" idx="1"/>
          </p:nvPr>
        </p:nvSpPr>
        <p:spPr>
          <a:xfrm>
            <a:off x="2390266" y="4317933"/>
            <a:ext cx="6331500" cy="1655600"/>
          </a:xfrm>
          <a:prstGeom prst="rect">
            <a:avLst/>
          </a:prstGeom>
        </p:spPr>
        <p:txBody>
          <a:bodyPr lIns="91425" tIns="91425" rIns="91425" bIns="91425" anchor="b" anchorCtr="0"/>
          <a:lstStyle>
            <a:lvl1pPr lvl="0">
              <a:lnSpc>
                <a:spcPct val="100000"/>
              </a:lnSpc>
              <a:spcBef>
                <a:spcPts val="0"/>
              </a:spcBef>
              <a:spcAft>
                <a:spcPts val="0"/>
              </a:spcAft>
              <a:buClr>
                <a:schemeClr val="lt1"/>
              </a:buClr>
              <a:buNone/>
              <a:defRPr>
                <a:solidFill>
                  <a:schemeClr val="lt1"/>
                </a:solidFill>
              </a:defRPr>
            </a:lvl1pPr>
            <a:lvl2pPr lvl="1">
              <a:lnSpc>
                <a:spcPct val="100000"/>
              </a:lnSpc>
              <a:spcBef>
                <a:spcPts val="0"/>
              </a:spcBef>
              <a:spcAft>
                <a:spcPts val="0"/>
              </a:spcAft>
              <a:buClr>
                <a:schemeClr val="lt1"/>
              </a:buClr>
              <a:buSzPct val="100000"/>
              <a:buNone/>
              <a:defRPr sz="1800">
                <a:solidFill>
                  <a:schemeClr val="lt1"/>
                </a:solidFill>
              </a:defRPr>
            </a:lvl2pPr>
            <a:lvl3pPr lvl="2">
              <a:lnSpc>
                <a:spcPct val="100000"/>
              </a:lnSpc>
              <a:spcBef>
                <a:spcPts val="0"/>
              </a:spcBef>
              <a:spcAft>
                <a:spcPts val="0"/>
              </a:spcAft>
              <a:buClr>
                <a:schemeClr val="lt1"/>
              </a:buClr>
              <a:buSzPct val="100000"/>
              <a:buNone/>
              <a:defRPr sz="1800">
                <a:solidFill>
                  <a:schemeClr val="lt1"/>
                </a:solidFill>
              </a:defRPr>
            </a:lvl3pPr>
            <a:lvl4pPr lvl="3">
              <a:lnSpc>
                <a:spcPct val="100000"/>
              </a:lnSpc>
              <a:spcBef>
                <a:spcPts val="0"/>
              </a:spcBef>
              <a:spcAft>
                <a:spcPts val="0"/>
              </a:spcAft>
              <a:buClr>
                <a:schemeClr val="lt1"/>
              </a:buClr>
              <a:buSzPct val="100000"/>
              <a:buNone/>
              <a:defRPr sz="1800">
                <a:solidFill>
                  <a:schemeClr val="lt1"/>
                </a:solidFill>
              </a:defRPr>
            </a:lvl4pPr>
            <a:lvl5pPr lvl="4">
              <a:lnSpc>
                <a:spcPct val="100000"/>
              </a:lnSpc>
              <a:spcBef>
                <a:spcPts val="0"/>
              </a:spcBef>
              <a:spcAft>
                <a:spcPts val="0"/>
              </a:spcAft>
              <a:buClr>
                <a:schemeClr val="lt1"/>
              </a:buClr>
              <a:buSzPct val="100000"/>
              <a:buNone/>
              <a:defRPr sz="1800">
                <a:solidFill>
                  <a:schemeClr val="lt1"/>
                </a:solidFill>
              </a:defRPr>
            </a:lvl5pPr>
            <a:lvl6pPr lvl="5">
              <a:lnSpc>
                <a:spcPct val="100000"/>
              </a:lnSpc>
              <a:spcBef>
                <a:spcPts val="0"/>
              </a:spcBef>
              <a:spcAft>
                <a:spcPts val="0"/>
              </a:spcAft>
              <a:buClr>
                <a:schemeClr val="lt1"/>
              </a:buClr>
              <a:buSzPct val="100000"/>
              <a:buNone/>
              <a:defRPr sz="1800">
                <a:solidFill>
                  <a:schemeClr val="lt1"/>
                </a:solidFill>
              </a:defRPr>
            </a:lvl6pPr>
            <a:lvl7pPr lvl="6">
              <a:lnSpc>
                <a:spcPct val="100000"/>
              </a:lnSpc>
              <a:spcBef>
                <a:spcPts val="0"/>
              </a:spcBef>
              <a:spcAft>
                <a:spcPts val="0"/>
              </a:spcAft>
              <a:buClr>
                <a:schemeClr val="lt1"/>
              </a:buClr>
              <a:buSzPct val="100000"/>
              <a:buNone/>
              <a:defRPr sz="1800">
                <a:solidFill>
                  <a:schemeClr val="lt1"/>
                </a:solidFill>
              </a:defRPr>
            </a:lvl7pPr>
            <a:lvl8pPr lvl="7">
              <a:lnSpc>
                <a:spcPct val="100000"/>
              </a:lnSpc>
              <a:spcBef>
                <a:spcPts val="0"/>
              </a:spcBef>
              <a:spcAft>
                <a:spcPts val="0"/>
              </a:spcAft>
              <a:buClr>
                <a:schemeClr val="lt1"/>
              </a:buClr>
              <a:buSzPct val="100000"/>
              <a:buNone/>
              <a:defRPr sz="1800">
                <a:solidFill>
                  <a:schemeClr val="lt1"/>
                </a:solidFill>
              </a:defRPr>
            </a:lvl8pPr>
            <a:lvl9pPr lvl="8">
              <a:lnSpc>
                <a:spcPct val="100000"/>
              </a:lnSpc>
              <a:spcBef>
                <a:spcPts val="0"/>
              </a:spcBef>
              <a:spcAft>
                <a:spcPts val="0"/>
              </a:spcAft>
              <a:buClr>
                <a:schemeClr val="lt1"/>
              </a:buClr>
              <a:buSzPct val="100000"/>
              <a:buNone/>
              <a:defRPr sz="1800">
                <a:solidFill>
                  <a:schemeClr val="lt1"/>
                </a:solidFill>
              </a:defRPr>
            </a:lvl9pPr>
          </a:lstStyle>
          <a:p>
            <a:endParaRPr/>
          </a:p>
        </p:txBody>
      </p:sp>
      <p:sp>
        <p:nvSpPr>
          <p:cNvPr id="15" name="Shape 15"/>
          <p:cNvSpPr txBox="1">
            <a:spLocks noGrp="1"/>
          </p:cNvSpPr>
          <p:nvPr>
            <p:ph type="sldNum" idx="12"/>
          </p:nvPr>
        </p:nvSpPr>
        <p:spPr>
          <a:xfrm>
            <a:off x="8497999" y="6251677"/>
            <a:ext cx="548700" cy="524800"/>
          </a:xfrm>
          <a:prstGeom prst="rect">
            <a:avLst/>
          </a:prstGeom>
        </p:spPr>
        <p:txBody>
          <a:bodyPr lIns="91425" tIns="91425" rIns="91425" bIns="91425" anchor="ctr" anchorCtr="0">
            <a:noAutofit/>
          </a:bodyPr>
          <a:lstStyle/>
          <a:p>
            <a:fld id="{00000000-1234-1234-1234-123412341234}" type="slidenum">
              <a:rPr lang="en">
                <a:solidFill>
                  <a:srgbClr val="FFFFFF"/>
                </a:solidFill>
              </a:rPr>
              <a:pPr/>
              <a:t>‹#›</a:t>
            </a:fld>
            <a:endParaRPr lang="en">
              <a:solidFill>
                <a:srgbClr val="FFFFFF"/>
              </a:solidFill>
            </a:endParaRPr>
          </a:p>
        </p:txBody>
      </p:sp>
    </p:spTree>
    <p:extLst>
      <p:ext uri="{BB962C8B-B14F-4D97-AF65-F5344CB8AC3E}">
        <p14:creationId xmlns:p14="http://schemas.microsoft.com/office/powerpoint/2010/main" val="363491799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dk1"/>
        </a:solidFill>
        <a:effectLst/>
      </p:bgPr>
    </p:bg>
    <p:spTree>
      <p:nvGrpSpPr>
        <p:cNvPr id="1" name="Shape 16"/>
        <p:cNvGrpSpPr/>
        <p:nvPr/>
      </p:nvGrpSpPr>
      <p:grpSpPr>
        <a:xfrm>
          <a:off x="0" y="0"/>
          <a:ext cx="0" cy="0"/>
          <a:chOff x="0" y="0"/>
          <a:chExt cx="0" cy="0"/>
        </a:xfrm>
      </p:grpSpPr>
      <p:cxnSp>
        <p:nvCxnSpPr>
          <p:cNvPr id="17" name="Shape 17"/>
          <p:cNvCxnSpPr/>
          <p:nvPr/>
        </p:nvCxnSpPr>
        <p:spPr>
          <a:xfrm>
            <a:off x="425200" y="554200"/>
            <a:ext cx="8296800" cy="0"/>
          </a:xfrm>
          <a:prstGeom prst="straightConnector1">
            <a:avLst/>
          </a:prstGeom>
          <a:noFill/>
          <a:ln w="38100" cap="flat" cmpd="sng">
            <a:solidFill>
              <a:schemeClr val="lt1"/>
            </a:solidFill>
            <a:prstDash val="solid"/>
            <a:round/>
            <a:headEnd type="none" w="med" len="med"/>
            <a:tailEnd type="none" w="med" len="med"/>
          </a:ln>
        </p:spPr>
      </p:cxnSp>
      <p:cxnSp>
        <p:nvCxnSpPr>
          <p:cNvPr id="18" name="Shape 18"/>
          <p:cNvCxnSpPr/>
          <p:nvPr/>
        </p:nvCxnSpPr>
        <p:spPr>
          <a:xfrm>
            <a:off x="425200" y="6320000"/>
            <a:ext cx="8296800" cy="0"/>
          </a:xfrm>
          <a:prstGeom prst="straightConnector1">
            <a:avLst/>
          </a:prstGeom>
          <a:noFill/>
          <a:ln w="19050" cap="flat" cmpd="sng">
            <a:solidFill>
              <a:schemeClr val="lt1"/>
            </a:solidFill>
            <a:prstDash val="solid"/>
            <a:round/>
            <a:headEnd type="none" w="med" len="med"/>
            <a:tailEnd type="none" w="med" len="med"/>
          </a:ln>
        </p:spPr>
      </p:cxnSp>
      <p:sp>
        <p:nvSpPr>
          <p:cNvPr id="19" name="Shape 19"/>
          <p:cNvSpPr txBox="1">
            <a:spLocks noGrp="1"/>
          </p:cNvSpPr>
          <p:nvPr>
            <p:ph type="title"/>
          </p:nvPr>
        </p:nvSpPr>
        <p:spPr>
          <a:xfrm>
            <a:off x="406425" y="2409100"/>
            <a:ext cx="8296800" cy="2056000"/>
          </a:xfrm>
          <a:prstGeom prst="rect">
            <a:avLst/>
          </a:prstGeom>
        </p:spPr>
        <p:txBody>
          <a:bodyPr lIns="91425" tIns="91425" rIns="91425" bIns="91425" anchor="ctr" anchorCtr="0"/>
          <a:lstStyle>
            <a:lvl1pPr lvl="0" algn="ctr">
              <a:spcBef>
                <a:spcPts val="0"/>
              </a:spcBef>
              <a:buClr>
                <a:schemeClr val="lt1"/>
              </a:buClr>
              <a:buSzPct val="100000"/>
              <a:defRPr sz="4800">
                <a:solidFill>
                  <a:schemeClr val="lt1"/>
                </a:solidFill>
              </a:defRPr>
            </a:lvl1pPr>
            <a:lvl2pPr lvl="1" algn="ctr">
              <a:spcBef>
                <a:spcPts val="0"/>
              </a:spcBef>
              <a:buClr>
                <a:schemeClr val="lt1"/>
              </a:buClr>
              <a:buSzPct val="100000"/>
              <a:defRPr sz="4800">
                <a:solidFill>
                  <a:schemeClr val="lt1"/>
                </a:solidFill>
              </a:defRPr>
            </a:lvl2pPr>
            <a:lvl3pPr lvl="2" algn="ctr">
              <a:spcBef>
                <a:spcPts val="0"/>
              </a:spcBef>
              <a:buClr>
                <a:schemeClr val="lt1"/>
              </a:buClr>
              <a:buSzPct val="100000"/>
              <a:defRPr sz="4800">
                <a:solidFill>
                  <a:schemeClr val="lt1"/>
                </a:solidFill>
              </a:defRPr>
            </a:lvl3pPr>
            <a:lvl4pPr lvl="3" algn="ctr">
              <a:spcBef>
                <a:spcPts val="0"/>
              </a:spcBef>
              <a:buClr>
                <a:schemeClr val="lt1"/>
              </a:buClr>
              <a:buSzPct val="100000"/>
              <a:defRPr sz="4800">
                <a:solidFill>
                  <a:schemeClr val="lt1"/>
                </a:solidFill>
              </a:defRPr>
            </a:lvl4pPr>
            <a:lvl5pPr lvl="4" algn="ctr">
              <a:spcBef>
                <a:spcPts val="0"/>
              </a:spcBef>
              <a:buClr>
                <a:schemeClr val="lt1"/>
              </a:buClr>
              <a:buSzPct val="100000"/>
              <a:defRPr sz="4800">
                <a:solidFill>
                  <a:schemeClr val="lt1"/>
                </a:solidFill>
              </a:defRPr>
            </a:lvl5pPr>
            <a:lvl6pPr lvl="5" algn="ctr">
              <a:spcBef>
                <a:spcPts val="0"/>
              </a:spcBef>
              <a:buClr>
                <a:schemeClr val="lt1"/>
              </a:buClr>
              <a:buSzPct val="100000"/>
              <a:defRPr sz="4800">
                <a:solidFill>
                  <a:schemeClr val="lt1"/>
                </a:solidFill>
              </a:defRPr>
            </a:lvl6pPr>
            <a:lvl7pPr lvl="6" algn="ctr">
              <a:spcBef>
                <a:spcPts val="0"/>
              </a:spcBef>
              <a:buClr>
                <a:schemeClr val="lt1"/>
              </a:buClr>
              <a:buSzPct val="100000"/>
              <a:defRPr sz="4800">
                <a:solidFill>
                  <a:schemeClr val="lt1"/>
                </a:solidFill>
              </a:defRPr>
            </a:lvl7pPr>
            <a:lvl8pPr lvl="7" algn="ctr">
              <a:spcBef>
                <a:spcPts val="0"/>
              </a:spcBef>
              <a:buClr>
                <a:schemeClr val="lt1"/>
              </a:buClr>
              <a:buSzPct val="100000"/>
              <a:defRPr sz="4800">
                <a:solidFill>
                  <a:schemeClr val="lt1"/>
                </a:solidFill>
              </a:defRPr>
            </a:lvl8pPr>
            <a:lvl9pPr lvl="8" algn="ctr">
              <a:spcBef>
                <a:spcPts val="0"/>
              </a:spcBef>
              <a:buClr>
                <a:schemeClr val="lt1"/>
              </a:buClr>
              <a:buSzPct val="100000"/>
              <a:defRPr sz="4800">
                <a:solidFill>
                  <a:schemeClr val="lt1"/>
                </a:solidFill>
              </a:defRPr>
            </a:lvl9pPr>
          </a:lstStyle>
          <a:p>
            <a:endParaRPr/>
          </a:p>
        </p:txBody>
      </p:sp>
      <p:sp>
        <p:nvSpPr>
          <p:cNvPr id="20" name="Shape 20"/>
          <p:cNvSpPr txBox="1">
            <a:spLocks noGrp="1"/>
          </p:cNvSpPr>
          <p:nvPr>
            <p:ph type="sldNum" idx="12"/>
          </p:nvPr>
        </p:nvSpPr>
        <p:spPr>
          <a:xfrm>
            <a:off x="8497999" y="6251677"/>
            <a:ext cx="548700" cy="524800"/>
          </a:xfrm>
          <a:prstGeom prst="rect">
            <a:avLst/>
          </a:prstGeom>
        </p:spPr>
        <p:txBody>
          <a:bodyPr lIns="91425" tIns="91425" rIns="91425" bIns="91425" anchor="ctr" anchorCtr="0">
            <a:noAutofit/>
          </a:bodyPr>
          <a:lstStyle/>
          <a:p>
            <a:fld id="{00000000-1234-1234-1234-123412341234}" type="slidenum">
              <a:rPr lang="en">
                <a:solidFill>
                  <a:srgbClr val="FFFFFF"/>
                </a:solidFill>
              </a:rPr>
              <a:pPr/>
              <a:t>‹#›</a:t>
            </a:fld>
            <a:endParaRPr lang="en">
              <a:solidFill>
                <a:srgbClr val="FFFFFF"/>
              </a:solidFill>
            </a:endParaRPr>
          </a:p>
        </p:txBody>
      </p:sp>
    </p:spTree>
    <p:extLst>
      <p:ext uri="{BB962C8B-B14F-4D97-AF65-F5344CB8AC3E}">
        <p14:creationId xmlns:p14="http://schemas.microsoft.com/office/powerpoint/2010/main" val="335842471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8"/>
        <p:cNvGrpSpPr/>
        <p:nvPr/>
      </p:nvGrpSpPr>
      <p:grpSpPr>
        <a:xfrm>
          <a:off x="0" y="0"/>
          <a:ext cx="0" cy="0"/>
          <a:chOff x="0" y="0"/>
          <a:chExt cx="0" cy="0"/>
        </a:xfrm>
      </p:grpSpPr>
      <p:cxnSp>
        <p:nvCxnSpPr>
          <p:cNvPr id="29" name="Shape 29"/>
          <p:cNvCxnSpPr/>
          <p:nvPr/>
        </p:nvCxnSpPr>
        <p:spPr>
          <a:xfrm>
            <a:off x="2477724" y="554200"/>
            <a:ext cx="6244200" cy="0"/>
          </a:xfrm>
          <a:prstGeom prst="straightConnector1">
            <a:avLst/>
          </a:prstGeom>
          <a:noFill/>
          <a:ln w="38100" cap="flat" cmpd="sng">
            <a:solidFill>
              <a:schemeClr val="dk2"/>
            </a:solidFill>
            <a:prstDash val="solid"/>
            <a:round/>
            <a:headEnd type="none" w="med" len="med"/>
            <a:tailEnd type="none" w="med" len="med"/>
          </a:ln>
        </p:spPr>
      </p:cxnSp>
      <p:cxnSp>
        <p:nvCxnSpPr>
          <p:cNvPr id="30" name="Shape 30"/>
          <p:cNvCxnSpPr/>
          <p:nvPr/>
        </p:nvCxnSpPr>
        <p:spPr>
          <a:xfrm>
            <a:off x="2477724" y="6320000"/>
            <a:ext cx="6244200" cy="0"/>
          </a:xfrm>
          <a:prstGeom prst="straightConnector1">
            <a:avLst/>
          </a:prstGeom>
          <a:noFill/>
          <a:ln w="19050" cap="flat" cmpd="sng">
            <a:solidFill>
              <a:schemeClr val="dk2"/>
            </a:solidFill>
            <a:prstDash val="solid"/>
            <a:round/>
            <a:headEnd type="none" w="med" len="med"/>
            <a:tailEnd type="none" w="med" len="med"/>
          </a:ln>
        </p:spPr>
      </p:cxnSp>
      <p:cxnSp>
        <p:nvCxnSpPr>
          <p:cNvPr id="31" name="Shape 31"/>
          <p:cNvCxnSpPr/>
          <p:nvPr/>
        </p:nvCxnSpPr>
        <p:spPr>
          <a:xfrm>
            <a:off x="425198" y="554200"/>
            <a:ext cx="183300" cy="0"/>
          </a:xfrm>
          <a:prstGeom prst="straightConnector1">
            <a:avLst/>
          </a:prstGeom>
          <a:noFill/>
          <a:ln w="19050" cap="flat" cmpd="sng">
            <a:solidFill>
              <a:schemeClr val="dk2"/>
            </a:solidFill>
            <a:prstDash val="solid"/>
            <a:round/>
            <a:headEnd type="none" w="med" len="med"/>
            <a:tailEnd type="none" w="med" len="med"/>
          </a:ln>
        </p:spPr>
      </p:cxnSp>
      <p:sp>
        <p:nvSpPr>
          <p:cNvPr id="32" name="Shape 32"/>
          <p:cNvSpPr txBox="1">
            <a:spLocks noGrp="1"/>
          </p:cNvSpPr>
          <p:nvPr>
            <p:ph type="title"/>
          </p:nvPr>
        </p:nvSpPr>
        <p:spPr>
          <a:xfrm>
            <a:off x="2400250" y="767933"/>
            <a:ext cx="6321600" cy="847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3" name="Shape 33"/>
          <p:cNvSpPr txBox="1">
            <a:spLocks noGrp="1"/>
          </p:cNvSpPr>
          <p:nvPr>
            <p:ph type="body" idx="1"/>
          </p:nvPr>
        </p:nvSpPr>
        <p:spPr>
          <a:xfrm>
            <a:off x="2400302" y="2136900"/>
            <a:ext cx="3071400" cy="4003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4" name="Shape 34"/>
          <p:cNvSpPr txBox="1">
            <a:spLocks noGrp="1"/>
          </p:cNvSpPr>
          <p:nvPr>
            <p:ph type="body" idx="2"/>
          </p:nvPr>
        </p:nvSpPr>
        <p:spPr>
          <a:xfrm>
            <a:off x="5650571" y="2136900"/>
            <a:ext cx="3071400" cy="4003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5" name="Shape 35"/>
          <p:cNvSpPr txBox="1">
            <a:spLocks noGrp="1"/>
          </p:cNvSpPr>
          <p:nvPr>
            <p:ph type="sldNum" idx="12"/>
          </p:nvPr>
        </p:nvSpPr>
        <p:spPr>
          <a:xfrm>
            <a:off x="8497999" y="6251677"/>
            <a:ext cx="548700" cy="524800"/>
          </a:xfrm>
          <a:prstGeom prst="rect">
            <a:avLst/>
          </a:prstGeom>
        </p:spPr>
        <p:txBody>
          <a:bodyPr lIns="91425" tIns="91425" rIns="91425" bIns="91425" anchor="ctr" anchorCtr="0">
            <a:noAutofit/>
          </a:bodyPr>
          <a:lstStyle/>
          <a:p>
            <a:fld id="{00000000-1234-1234-1234-123412341234}" type="slidenum">
              <a:rPr lang="en">
                <a:solidFill>
                  <a:srgbClr val="F46524"/>
                </a:solidFill>
              </a:rPr>
              <a:pPr/>
              <a:t>‹#›</a:t>
            </a:fld>
            <a:endParaRPr lang="en">
              <a:solidFill>
                <a:srgbClr val="F46524"/>
              </a:solidFill>
            </a:endParaRPr>
          </a:p>
        </p:txBody>
      </p:sp>
    </p:spTree>
    <p:extLst>
      <p:ext uri="{BB962C8B-B14F-4D97-AF65-F5344CB8AC3E}">
        <p14:creationId xmlns:p14="http://schemas.microsoft.com/office/powerpoint/2010/main" val="3686525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284165" y="455775"/>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grpSp>
        <p:nvGrpSpPr>
          <p:cNvPr id="8" name="Group 7"/>
          <p:cNvGrpSpPr/>
          <p:nvPr/>
        </p:nvGrpSpPr>
        <p:grpSpPr>
          <a:xfrm>
            <a:off x="284165" y="1577873"/>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284165" y="2133600"/>
            <a:ext cx="8574087" cy="40132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4CD73815-2707-4475-8F1A-B873CB631BB4}" type="datetimeFigureOut">
              <a:rPr lang="en-US" smtClean="0">
                <a:solidFill>
                  <a:prstClr val="white">
                    <a:lumMod val="65000"/>
                  </a:prstClr>
                </a:solidFill>
              </a:rPr>
              <a:pPr/>
              <a:t>3/13/2018</a:t>
            </a:fld>
            <a:endParaRPr lang="en-US" dirty="0">
              <a:solidFill>
                <a:prstClr val="white">
                  <a:lumMod val="6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p>
            <a:fld id="{6E04526D-9DAE-4C2F-B90A-954CECB6A0CF}"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854551665"/>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303300" y="548767"/>
            <a:ext cx="8520600" cy="8528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8" name="Shape 38"/>
          <p:cNvSpPr txBox="1">
            <a:spLocks noGrp="1"/>
          </p:cNvSpPr>
          <p:nvPr>
            <p:ph type="sldNum" idx="12"/>
          </p:nvPr>
        </p:nvSpPr>
        <p:spPr>
          <a:xfrm>
            <a:off x="8497999" y="6251677"/>
            <a:ext cx="548700" cy="524800"/>
          </a:xfrm>
          <a:prstGeom prst="rect">
            <a:avLst/>
          </a:prstGeom>
        </p:spPr>
        <p:txBody>
          <a:bodyPr lIns="91425" tIns="91425" rIns="91425" bIns="91425" anchor="ctr" anchorCtr="0">
            <a:noAutofit/>
          </a:bodyPr>
          <a:lstStyle/>
          <a:p>
            <a:fld id="{00000000-1234-1234-1234-123412341234}" type="slidenum">
              <a:rPr lang="en">
                <a:solidFill>
                  <a:srgbClr val="F46524"/>
                </a:solidFill>
              </a:rPr>
              <a:pPr/>
              <a:t>‹#›</a:t>
            </a:fld>
            <a:endParaRPr lang="en">
              <a:solidFill>
                <a:srgbClr val="F46524"/>
              </a:solidFill>
            </a:endParaRPr>
          </a:p>
        </p:txBody>
      </p:sp>
    </p:spTree>
    <p:extLst>
      <p:ext uri="{BB962C8B-B14F-4D97-AF65-F5344CB8AC3E}">
        <p14:creationId xmlns:p14="http://schemas.microsoft.com/office/powerpoint/2010/main" val="39197254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9"/>
        <p:cNvGrpSpPr/>
        <p:nvPr/>
      </p:nvGrpSpPr>
      <p:grpSpPr>
        <a:xfrm>
          <a:off x="0" y="0"/>
          <a:ext cx="0" cy="0"/>
          <a:chOff x="0" y="0"/>
          <a:chExt cx="0" cy="0"/>
        </a:xfrm>
      </p:grpSpPr>
      <p:cxnSp>
        <p:nvCxnSpPr>
          <p:cNvPr id="40" name="Shape 40"/>
          <p:cNvCxnSpPr/>
          <p:nvPr/>
        </p:nvCxnSpPr>
        <p:spPr>
          <a:xfrm>
            <a:off x="425198" y="554200"/>
            <a:ext cx="183300" cy="0"/>
          </a:xfrm>
          <a:prstGeom prst="straightConnector1">
            <a:avLst/>
          </a:prstGeom>
          <a:noFill/>
          <a:ln w="19050" cap="flat" cmpd="sng">
            <a:solidFill>
              <a:schemeClr val="dk2"/>
            </a:solidFill>
            <a:prstDash val="solid"/>
            <a:round/>
            <a:headEnd type="none" w="med" len="med"/>
            <a:tailEnd type="none" w="med" len="med"/>
          </a:ln>
        </p:spPr>
      </p:cxnSp>
      <p:sp>
        <p:nvSpPr>
          <p:cNvPr id="41" name="Shape 41"/>
          <p:cNvSpPr txBox="1">
            <a:spLocks noGrp="1"/>
          </p:cNvSpPr>
          <p:nvPr>
            <p:ph type="title"/>
          </p:nvPr>
        </p:nvSpPr>
        <p:spPr>
          <a:xfrm>
            <a:off x="319500" y="1248800"/>
            <a:ext cx="2808000" cy="10076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2" name="Shape 42"/>
          <p:cNvSpPr txBox="1">
            <a:spLocks noGrp="1"/>
          </p:cNvSpPr>
          <p:nvPr>
            <p:ph type="body" idx="1"/>
          </p:nvPr>
        </p:nvSpPr>
        <p:spPr>
          <a:xfrm>
            <a:off x="319500" y="2462404"/>
            <a:ext cx="2808000" cy="37416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43" name="Shape 43"/>
          <p:cNvSpPr txBox="1">
            <a:spLocks noGrp="1"/>
          </p:cNvSpPr>
          <p:nvPr>
            <p:ph type="sldNum" idx="12"/>
          </p:nvPr>
        </p:nvSpPr>
        <p:spPr>
          <a:xfrm>
            <a:off x="8497999" y="6251677"/>
            <a:ext cx="548700" cy="524800"/>
          </a:xfrm>
          <a:prstGeom prst="rect">
            <a:avLst/>
          </a:prstGeom>
        </p:spPr>
        <p:txBody>
          <a:bodyPr lIns="91425" tIns="91425" rIns="91425" bIns="91425" anchor="ctr" anchorCtr="0">
            <a:noAutofit/>
          </a:bodyPr>
          <a:lstStyle/>
          <a:p>
            <a:fld id="{00000000-1234-1234-1234-123412341234}" type="slidenum">
              <a:rPr lang="en">
                <a:solidFill>
                  <a:srgbClr val="F46524"/>
                </a:solidFill>
              </a:rPr>
              <a:pPr/>
              <a:t>‹#›</a:t>
            </a:fld>
            <a:endParaRPr lang="en">
              <a:solidFill>
                <a:srgbClr val="F46524"/>
              </a:solidFill>
            </a:endParaRPr>
          </a:p>
        </p:txBody>
      </p:sp>
    </p:spTree>
    <p:extLst>
      <p:ext uri="{BB962C8B-B14F-4D97-AF65-F5344CB8AC3E}">
        <p14:creationId xmlns:p14="http://schemas.microsoft.com/office/powerpoint/2010/main" val="15530973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cSld name="Main point">
    <p:bg>
      <p:bgPr>
        <a:solidFill>
          <a:schemeClr val="lt2"/>
        </a:solidFill>
        <a:effectLst/>
      </p:bgPr>
    </p:bg>
    <p:spTree>
      <p:nvGrpSpPr>
        <p:cNvPr id="1" name="Shape 44"/>
        <p:cNvGrpSpPr/>
        <p:nvPr/>
      </p:nvGrpSpPr>
      <p:grpSpPr>
        <a:xfrm>
          <a:off x="0" y="0"/>
          <a:ext cx="0" cy="0"/>
          <a:chOff x="0" y="0"/>
          <a:chExt cx="0" cy="0"/>
        </a:xfrm>
      </p:grpSpPr>
      <p:cxnSp>
        <p:nvCxnSpPr>
          <p:cNvPr id="45" name="Shape 45"/>
          <p:cNvCxnSpPr/>
          <p:nvPr/>
        </p:nvCxnSpPr>
        <p:spPr>
          <a:xfrm>
            <a:off x="425198" y="554200"/>
            <a:ext cx="183300" cy="0"/>
          </a:xfrm>
          <a:prstGeom prst="straightConnector1">
            <a:avLst/>
          </a:prstGeom>
          <a:noFill/>
          <a:ln w="19050" cap="flat" cmpd="sng">
            <a:solidFill>
              <a:schemeClr val="lt1"/>
            </a:solidFill>
            <a:prstDash val="solid"/>
            <a:round/>
            <a:headEnd type="none" w="med" len="med"/>
            <a:tailEnd type="none" w="med" len="med"/>
          </a:ln>
        </p:spPr>
      </p:cxnSp>
      <p:sp>
        <p:nvSpPr>
          <p:cNvPr id="46" name="Shape 46"/>
          <p:cNvSpPr txBox="1">
            <a:spLocks noGrp="1"/>
          </p:cNvSpPr>
          <p:nvPr>
            <p:ph type="title"/>
          </p:nvPr>
        </p:nvSpPr>
        <p:spPr>
          <a:xfrm>
            <a:off x="283103" y="949520"/>
            <a:ext cx="6244200" cy="5114000"/>
          </a:xfrm>
          <a:prstGeom prst="rect">
            <a:avLst/>
          </a:prstGeom>
        </p:spPr>
        <p:txBody>
          <a:bodyPr lIns="91425" tIns="91425" rIns="91425" bIns="91425" anchor="ctr" anchorCtr="0"/>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a:endParaRPr/>
          </a:p>
        </p:txBody>
      </p:sp>
      <p:sp>
        <p:nvSpPr>
          <p:cNvPr id="47" name="Shape 47"/>
          <p:cNvSpPr txBox="1">
            <a:spLocks noGrp="1"/>
          </p:cNvSpPr>
          <p:nvPr>
            <p:ph type="sldNum" idx="12"/>
          </p:nvPr>
        </p:nvSpPr>
        <p:spPr>
          <a:xfrm>
            <a:off x="8497999" y="6251677"/>
            <a:ext cx="548700" cy="524800"/>
          </a:xfrm>
          <a:prstGeom prst="rect">
            <a:avLst/>
          </a:prstGeom>
        </p:spPr>
        <p:txBody>
          <a:bodyPr lIns="91425" tIns="91425" rIns="91425" bIns="91425" anchor="ctr" anchorCtr="0">
            <a:noAutofit/>
          </a:bodyPr>
          <a:lstStyle/>
          <a:p>
            <a:fld id="{00000000-1234-1234-1234-123412341234}" type="slidenum">
              <a:rPr lang="en">
                <a:solidFill>
                  <a:srgbClr val="FFFFFF"/>
                </a:solidFill>
              </a:rPr>
              <a:pPr/>
              <a:t>‹#›</a:t>
            </a:fld>
            <a:endParaRPr lang="en">
              <a:solidFill>
                <a:srgbClr val="FFFFFF"/>
              </a:solidFill>
            </a:endParaRPr>
          </a:p>
        </p:txBody>
      </p:sp>
    </p:spTree>
    <p:extLst>
      <p:ext uri="{BB962C8B-B14F-4D97-AF65-F5344CB8AC3E}">
        <p14:creationId xmlns:p14="http://schemas.microsoft.com/office/powerpoint/2010/main" val="373767874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8"/>
        <p:cNvGrpSpPr/>
        <p:nvPr/>
      </p:nvGrpSpPr>
      <p:grpSpPr>
        <a:xfrm>
          <a:off x="0" y="0"/>
          <a:ext cx="0" cy="0"/>
          <a:chOff x="0" y="0"/>
          <a:chExt cx="0" cy="0"/>
        </a:xfrm>
      </p:grpSpPr>
      <p:sp>
        <p:nvSpPr>
          <p:cNvPr id="49" name="Shape 49"/>
          <p:cNvSpPr/>
          <p:nvPr/>
        </p:nvSpPr>
        <p:spPr>
          <a:xfrm>
            <a:off x="4572000" y="167"/>
            <a:ext cx="4572000" cy="6858000"/>
          </a:xfrm>
          <a:prstGeom prst="rect">
            <a:avLst/>
          </a:prstGeom>
          <a:solidFill>
            <a:schemeClr val="dk1"/>
          </a:solidFill>
          <a:ln>
            <a:noFill/>
          </a:ln>
        </p:spPr>
        <p:txBody>
          <a:bodyPr lIns="91425" tIns="91425" rIns="91425" bIns="91425" anchor="ctr" anchorCtr="0">
            <a:noAutofit/>
          </a:bodyPr>
          <a:lstStyle/>
          <a:p>
            <a:endParaRPr>
              <a:ea typeface="+mn-ea"/>
            </a:endParaRPr>
          </a:p>
        </p:txBody>
      </p:sp>
      <p:cxnSp>
        <p:nvCxnSpPr>
          <p:cNvPr id="50" name="Shape 50"/>
          <p:cNvCxnSpPr/>
          <p:nvPr/>
        </p:nvCxnSpPr>
        <p:spPr>
          <a:xfrm>
            <a:off x="5029675" y="5994000"/>
            <a:ext cx="468300" cy="0"/>
          </a:xfrm>
          <a:prstGeom prst="straightConnector1">
            <a:avLst/>
          </a:prstGeom>
          <a:noFill/>
          <a:ln w="19050" cap="flat" cmpd="sng">
            <a:solidFill>
              <a:schemeClr val="lt1"/>
            </a:solidFill>
            <a:prstDash val="solid"/>
            <a:round/>
            <a:headEnd type="none" w="med" len="med"/>
            <a:tailEnd type="none" w="med" len="med"/>
          </a:ln>
        </p:spPr>
      </p:cxnSp>
      <p:sp>
        <p:nvSpPr>
          <p:cNvPr id="51" name="Shape 51"/>
          <p:cNvSpPr txBox="1">
            <a:spLocks noGrp="1"/>
          </p:cNvSpPr>
          <p:nvPr>
            <p:ph type="title"/>
          </p:nvPr>
        </p:nvSpPr>
        <p:spPr>
          <a:xfrm>
            <a:off x="265500" y="1863133"/>
            <a:ext cx="4045200" cy="1757600"/>
          </a:xfrm>
          <a:prstGeom prst="rect">
            <a:avLst/>
          </a:prstGeom>
        </p:spPr>
        <p:txBody>
          <a:bodyPr lIns="91425" tIns="91425" rIns="91425" bIns="91425" anchor="b" anchorCtr="0"/>
          <a:lstStyle>
            <a:lvl1pPr lvl="0" algn="ctr">
              <a:spcBef>
                <a:spcPts val="0"/>
              </a:spcBef>
              <a:buClr>
                <a:schemeClr val="dk1"/>
              </a:buClr>
              <a:buSzPct val="100000"/>
              <a:defRPr sz="3600">
                <a:solidFill>
                  <a:schemeClr val="dk1"/>
                </a:solidFill>
              </a:defRPr>
            </a:lvl1pPr>
            <a:lvl2pPr lvl="1" algn="ctr">
              <a:spcBef>
                <a:spcPts val="0"/>
              </a:spcBef>
              <a:buClr>
                <a:schemeClr val="dk1"/>
              </a:buClr>
              <a:buSzPct val="100000"/>
              <a:defRPr sz="3600">
                <a:solidFill>
                  <a:schemeClr val="dk1"/>
                </a:solidFill>
              </a:defRPr>
            </a:lvl2pPr>
            <a:lvl3pPr lvl="2" algn="ctr">
              <a:spcBef>
                <a:spcPts val="0"/>
              </a:spcBef>
              <a:buClr>
                <a:schemeClr val="dk1"/>
              </a:buClr>
              <a:buSzPct val="100000"/>
              <a:defRPr sz="3600">
                <a:solidFill>
                  <a:schemeClr val="dk1"/>
                </a:solidFill>
              </a:defRPr>
            </a:lvl3pPr>
            <a:lvl4pPr lvl="3" algn="ctr">
              <a:spcBef>
                <a:spcPts val="0"/>
              </a:spcBef>
              <a:buClr>
                <a:schemeClr val="dk1"/>
              </a:buClr>
              <a:buSzPct val="100000"/>
              <a:defRPr sz="3600">
                <a:solidFill>
                  <a:schemeClr val="dk1"/>
                </a:solidFill>
              </a:defRPr>
            </a:lvl4pPr>
            <a:lvl5pPr lvl="4" algn="ctr">
              <a:spcBef>
                <a:spcPts val="0"/>
              </a:spcBef>
              <a:buClr>
                <a:schemeClr val="dk1"/>
              </a:buClr>
              <a:buSzPct val="100000"/>
              <a:defRPr sz="3600">
                <a:solidFill>
                  <a:schemeClr val="dk1"/>
                </a:solidFill>
              </a:defRPr>
            </a:lvl5pPr>
            <a:lvl6pPr lvl="5" algn="ctr">
              <a:spcBef>
                <a:spcPts val="0"/>
              </a:spcBef>
              <a:buClr>
                <a:schemeClr val="dk1"/>
              </a:buClr>
              <a:buSzPct val="100000"/>
              <a:defRPr sz="3600">
                <a:solidFill>
                  <a:schemeClr val="dk1"/>
                </a:solidFill>
              </a:defRPr>
            </a:lvl6pPr>
            <a:lvl7pPr lvl="6" algn="ctr">
              <a:spcBef>
                <a:spcPts val="0"/>
              </a:spcBef>
              <a:buClr>
                <a:schemeClr val="dk1"/>
              </a:buClr>
              <a:buSzPct val="100000"/>
              <a:defRPr sz="3600">
                <a:solidFill>
                  <a:schemeClr val="dk1"/>
                </a:solidFill>
              </a:defRPr>
            </a:lvl7pPr>
            <a:lvl8pPr lvl="7" algn="ctr">
              <a:spcBef>
                <a:spcPts val="0"/>
              </a:spcBef>
              <a:buClr>
                <a:schemeClr val="dk1"/>
              </a:buClr>
              <a:buSzPct val="100000"/>
              <a:defRPr sz="3600">
                <a:solidFill>
                  <a:schemeClr val="dk1"/>
                </a:solidFill>
              </a:defRPr>
            </a:lvl8pPr>
            <a:lvl9pPr lvl="8" algn="ctr">
              <a:spcBef>
                <a:spcPts val="0"/>
              </a:spcBef>
              <a:buClr>
                <a:schemeClr val="dk1"/>
              </a:buClr>
              <a:buSzPct val="100000"/>
              <a:defRPr sz="3600">
                <a:solidFill>
                  <a:schemeClr val="dk1"/>
                </a:solidFill>
              </a:defRPr>
            </a:lvl9pPr>
          </a:lstStyle>
          <a:p>
            <a:endParaRPr/>
          </a:p>
        </p:txBody>
      </p:sp>
      <p:sp>
        <p:nvSpPr>
          <p:cNvPr id="52" name="Shape 52"/>
          <p:cNvSpPr txBox="1">
            <a:spLocks noGrp="1"/>
          </p:cNvSpPr>
          <p:nvPr>
            <p:ph type="subTitle" idx="1"/>
          </p:nvPr>
        </p:nvSpPr>
        <p:spPr>
          <a:xfrm>
            <a:off x="265500" y="3647161"/>
            <a:ext cx="4045200" cy="1793999"/>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53" name="Shape 53"/>
          <p:cNvSpPr txBox="1">
            <a:spLocks noGrp="1"/>
          </p:cNvSpPr>
          <p:nvPr>
            <p:ph type="body" idx="2"/>
          </p:nvPr>
        </p:nvSpPr>
        <p:spPr>
          <a:xfrm>
            <a:off x="4939500" y="965600"/>
            <a:ext cx="3837000" cy="4926800"/>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54" name="Shape 54"/>
          <p:cNvSpPr txBox="1">
            <a:spLocks noGrp="1"/>
          </p:cNvSpPr>
          <p:nvPr>
            <p:ph type="sldNum" idx="12"/>
          </p:nvPr>
        </p:nvSpPr>
        <p:spPr>
          <a:xfrm>
            <a:off x="8497999" y="6251677"/>
            <a:ext cx="548700" cy="524800"/>
          </a:xfrm>
          <a:prstGeom prst="rect">
            <a:avLst/>
          </a:prstGeom>
        </p:spPr>
        <p:txBody>
          <a:bodyPr lIns="91425" tIns="91425" rIns="91425" bIns="91425" anchor="ctr" anchorCtr="0">
            <a:noAutofit/>
          </a:bodyPr>
          <a:lstStyle/>
          <a:p>
            <a:fld id="{00000000-1234-1234-1234-123412341234}" type="slidenum">
              <a:rPr lang="en">
                <a:solidFill>
                  <a:srgbClr val="FFFFFF"/>
                </a:solidFill>
              </a:rPr>
              <a:pPr/>
              <a:t>‹#›</a:t>
            </a:fld>
            <a:endParaRPr lang="en">
              <a:solidFill>
                <a:srgbClr val="FFFFFF"/>
              </a:solidFill>
            </a:endParaRPr>
          </a:p>
        </p:txBody>
      </p:sp>
    </p:spTree>
    <p:extLst>
      <p:ext uri="{BB962C8B-B14F-4D97-AF65-F5344CB8AC3E}">
        <p14:creationId xmlns:p14="http://schemas.microsoft.com/office/powerpoint/2010/main" val="8730604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cSld name="Caption">
    <p:spTree>
      <p:nvGrpSpPr>
        <p:cNvPr id="1" name="Shape 55"/>
        <p:cNvGrpSpPr/>
        <p:nvPr/>
      </p:nvGrpSpPr>
      <p:grpSpPr>
        <a:xfrm>
          <a:off x="0" y="0"/>
          <a:ext cx="0" cy="0"/>
          <a:chOff x="0" y="0"/>
          <a:chExt cx="0" cy="0"/>
        </a:xfrm>
      </p:grpSpPr>
      <p:cxnSp>
        <p:nvCxnSpPr>
          <p:cNvPr id="56" name="Shape 56"/>
          <p:cNvCxnSpPr/>
          <p:nvPr/>
        </p:nvCxnSpPr>
        <p:spPr>
          <a:xfrm>
            <a:off x="425200" y="6320000"/>
            <a:ext cx="8296800" cy="0"/>
          </a:xfrm>
          <a:prstGeom prst="straightConnector1">
            <a:avLst/>
          </a:prstGeom>
          <a:noFill/>
          <a:ln w="19050" cap="flat" cmpd="sng">
            <a:solidFill>
              <a:schemeClr val="dk2"/>
            </a:solidFill>
            <a:prstDash val="solid"/>
            <a:round/>
            <a:headEnd type="none" w="med" len="med"/>
            <a:tailEnd type="none" w="med" len="med"/>
          </a:ln>
        </p:spPr>
      </p:cxnSp>
      <p:cxnSp>
        <p:nvCxnSpPr>
          <p:cNvPr id="57" name="Shape 57"/>
          <p:cNvCxnSpPr/>
          <p:nvPr/>
        </p:nvCxnSpPr>
        <p:spPr>
          <a:xfrm>
            <a:off x="425198" y="554200"/>
            <a:ext cx="183300" cy="0"/>
          </a:xfrm>
          <a:prstGeom prst="straightConnector1">
            <a:avLst/>
          </a:prstGeom>
          <a:noFill/>
          <a:ln w="19050" cap="flat" cmpd="sng">
            <a:solidFill>
              <a:schemeClr val="dk2"/>
            </a:solidFill>
            <a:prstDash val="solid"/>
            <a:round/>
            <a:headEnd type="none" w="med" len="med"/>
            <a:tailEnd type="none" w="med" len="med"/>
          </a:ln>
        </p:spPr>
      </p:cxnSp>
      <p:sp>
        <p:nvSpPr>
          <p:cNvPr id="58" name="Shape 58"/>
          <p:cNvSpPr txBox="1">
            <a:spLocks noGrp="1"/>
          </p:cNvSpPr>
          <p:nvPr>
            <p:ph type="body" idx="1"/>
          </p:nvPr>
        </p:nvSpPr>
        <p:spPr>
          <a:xfrm>
            <a:off x="328017" y="5634700"/>
            <a:ext cx="8388600" cy="5248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59" name="Shape 59"/>
          <p:cNvSpPr txBox="1">
            <a:spLocks noGrp="1"/>
          </p:cNvSpPr>
          <p:nvPr>
            <p:ph type="sldNum" idx="12"/>
          </p:nvPr>
        </p:nvSpPr>
        <p:spPr>
          <a:xfrm>
            <a:off x="8497999" y="6251677"/>
            <a:ext cx="548700" cy="524800"/>
          </a:xfrm>
          <a:prstGeom prst="rect">
            <a:avLst/>
          </a:prstGeom>
        </p:spPr>
        <p:txBody>
          <a:bodyPr lIns="91425" tIns="91425" rIns="91425" bIns="91425" anchor="ctr" anchorCtr="0">
            <a:noAutofit/>
          </a:bodyPr>
          <a:lstStyle/>
          <a:p>
            <a:fld id="{00000000-1234-1234-1234-123412341234}" type="slidenum">
              <a:rPr lang="en">
                <a:solidFill>
                  <a:srgbClr val="F46524"/>
                </a:solidFill>
              </a:rPr>
              <a:pPr/>
              <a:t>‹#›</a:t>
            </a:fld>
            <a:endParaRPr lang="en">
              <a:solidFill>
                <a:srgbClr val="F46524"/>
              </a:solidFill>
            </a:endParaRPr>
          </a:p>
        </p:txBody>
      </p:sp>
    </p:spTree>
    <p:extLst>
      <p:ext uri="{BB962C8B-B14F-4D97-AF65-F5344CB8AC3E}">
        <p14:creationId xmlns:p14="http://schemas.microsoft.com/office/powerpoint/2010/main" val="349903527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cSld name="Big number">
    <p:spTree>
      <p:nvGrpSpPr>
        <p:cNvPr id="1" name="Shape 60"/>
        <p:cNvGrpSpPr/>
        <p:nvPr/>
      </p:nvGrpSpPr>
      <p:grpSpPr>
        <a:xfrm>
          <a:off x="0" y="0"/>
          <a:ext cx="0" cy="0"/>
          <a:chOff x="0" y="0"/>
          <a:chExt cx="0" cy="0"/>
        </a:xfrm>
      </p:grpSpPr>
      <p:cxnSp>
        <p:nvCxnSpPr>
          <p:cNvPr id="61" name="Shape 61"/>
          <p:cNvCxnSpPr/>
          <p:nvPr/>
        </p:nvCxnSpPr>
        <p:spPr>
          <a:xfrm>
            <a:off x="425200" y="6320000"/>
            <a:ext cx="8296800" cy="0"/>
          </a:xfrm>
          <a:prstGeom prst="straightConnector1">
            <a:avLst/>
          </a:prstGeom>
          <a:noFill/>
          <a:ln w="19050" cap="flat" cmpd="sng">
            <a:solidFill>
              <a:schemeClr val="dk2"/>
            </a:solidFill>
            <a:prstDash val="solid"/>
            <a:round/>
            <a:headEnd type="none" w="med" len="med"/>
            <a:tailEnd type="none" w="med" len="med"/>
          </a:ln>
        </p:spPr>
      </p:cxnSp>
      <p:cxnSp>
        <p:nvCxnSpPr>
          <p:cNvPr id="62" name="Shape 62"/>
          <p:cNvCxnSpPr/>
          <p:nvPr/>
        </p:nvCxnSpPr>
        <p:spPr>
          <a:xfrm>
            <a:off x="425200" y="554200"/>
            <a:ext cx="8296800" cy="0"/>
          </a:xfrm>
          <a:prstGeom prst="straightConnector1">
            <a:avLst/>
          </a:prstGeom>
          <a:noFill/>
          <a:ln w="38100" cap="flat" cmpd="sng">
            <a:solidFill>
              <a:schemeClr val="dk2"/>
            </a:solidFill>
            <a:prstDash val="solid"/>
            <a:round/>
            <a:headEnd type="none" w="med" len="med"/>
            <a:tailEnd type="none" w="med" len="med"/>
          </a:ln>
        </p:spPr>
      </p:cxnSp>
      <p:sp>
        <p:nvSpPr>
          <p:cNvPr id="63" name="Shape 63"/>
          <p:cNvSpPr txBox="1">
            <a:spLocks noGrp="1"/>
          </p:cNvSpPr>
          <p:nvPr>
            <p:ph type="title"/>
          </p:nvPr>
        </p:nvSpPr>
        <p:spPr>
          <a:xfrm>
            <a:off x="853950" y="1739800"/>
            <a:ext cx="7436100" cy="2051200"/>
          </a:xfrm>
          <a:prstGeom prst="rect">
            <a:avLst/>
          </a:prstGeom>
        </p:spPr>
        <p:txBody>
          <a:bodyPr lIns="91425" tIns="91425" rIns="91425" bIns="91425" anchor="ctr" anchorCtr="0"/>
          <a:lstStyle>
            <a:lvl1pPr lvl="0" algn="ctr">
              <a:spcBef>
                <a:spcPts val="0"/>
              </a:spcBef>
              <a:buClr>
                <a:schemeClr val="dk1"/>
              </a:buClr>
              <a:buSzPct val="100000"/>
              <a:buFont typeface="Lato"/>
              <a:defRPr sz="9600">
                <a:solidFill>
                  <a:schemeClr val="dk1"/>
                </a:solidFill>
                <a:latin typeface="Lato"/>
                <a:ea typeface="Lato"/>
                <a:cs typeface="Lato"/>
                <a:sym typeface="Lato"/>
              </a:defRPr>
            </a:lvl1pPr>
            <a:lvl2pPr lvl="1" algn="ctr">
              <a:spcBef>
                <a:spcPts val="0"/>
              </a:spcBef>
              <a:buClr>
                <a:schemeClr val="dk1"/>
              </a:buClr>
              <a:buSzPct val="100000"/>
              <a:buFont typeface="Lato"/>
              <a:defRPr sz="9600">
                <a:solidFill>
                  <a:schemeClr val="dk1"/>
                </a:solidFill>
                <a:latin typeface="Lato"/>
                <a:ea typeface="Lato"/>
                <a:cs typeface="Lato"/>
                <a:sym typeface="Lato"/>
              </a:defRPr>
            </a:lvl2pPr>
            <a:lvl3pPr lvl="2" algn="ctr">
              <a:spcBef>
                <a:spcPts val="0"/>
              </a:spcBef>
              <a:buClr>
                <a:schemeClr val="dk1"/>
              </a:buClr>
              <a:buSzPct val="100000"/>
              <a:buFont typeface="Lato"/>
              <a:defRPr sz="9600">
                <a:solidFill>
                  <a:schemeClr val="dk1"/>
                </a:solidFill>
                <a:latin typeface="Lato"/>
                <a:ea typeface="Lato"/>
                <a:cs typeface="Lato"/>
                <a:sym typeface="Lato"/>
              </a:defRPr>
            </a:lvl3pPr>
            <a:lvl4pPr lvl="3" algn="ctr">
              <a:spcBef>
                <a:spcPts val="0"/>
              </a:spcBef>
              <a:buClr>
                <a:schemeClr val="dk1"/>
              </a:buClr>
              <a:buSzPct val="100000"/>
              <a:buFont typeface="Lato"/>
              <a:defRPr sz="9600">
                <a:solidFill>
                  <a:schemeClr val="dk1"/>
                </a:solidFill>
                <a:latin typeface="Lato"/>
                <a:ea typeface="Lato"/>
                <a:cs typeface="Lato"/>
                <a:sym typeface="Lato"/>
              </a:defRPr>
            </a:lvl4pPr>
            <a:lvl5pPr lvl="4" algn="ctr">
              <a:spcBef>
                <a:spcPts val="0"/>
              </a:spcBef>
              <a:buClr>
                <a:schemeClr val="dk1"/>
              </a:buClr>
              <a:buSzPct val="100000"/>
              <a:buFont typeface="Lato"/>
              <a:defRPr sz="9600">
                <a:solidFill>
                  <a:schemeClr val="dk1"/>
                </a:solidFill>
                <a:latin typeface="Lato"/>
                <a:ea typeface="Lato"/>
                <a:cs typeface="Lato"/>
                <a:sym typeface="Lato"/>
              </a:defRPr>
            </a:lvl5pPr>
            <a:lvl6pPr lvl="5" algn="ctr">
              <a:spcBef>
                <a:spcPts val="0"/>
              </a:spcBef>
              <a:buClr>
                <a:schemeClr val="dk1"/>
              </a:buClr>
              <a:buSzPct val="100000"/>
              <a:buFont typeface="Lato"/>
              <a:defRPr sz="9600">
                <a:solidFill>
                  <a:schemeClr val="dk1"/>
                </a:solidFill>
                <a:latin typeface="Lato"/>
                <a:ea typeface="Lato"/>
                <a:cs typeface="Lato"/>
                <a:sym typeface="Lato"/>
              </a:defRPr>
            </a:lvl6pPr>
            <a:lvl7pPr lvl="6" algn="ctr">
              <a:spcBef>
                <a:spcPts val="0"/>
              </a:spcBef>
              <a:buClr>
                <a:schemeClr val="dk1"/>
              </a:buClr>
              <a:buSzPct val="100000"/>
              <a:buFont typeface="Lato"/>
              <a:defRPr sz="9600">
                <a:solidFill>
                  <a:schemeClr val="dk1"/>
                </a:solidFill>
                <a:latin typeface="Lato"/>
                <a:ea typeface="Lato"/>
                <a:cs typeface="Lato"/>
                <a:sym typeface="Lato"/>
              </a:defRPr>
            </a:lvl7pPr>
            <a:lvl8pPr lvl="7" algn="ctr">
              <a:spcBef>
                <a:spcPts val="0"/>
              </a:spcBef>
              <a:buClr>
                <a:schemeClr val="dk1"/>
              </a:buClr>
              <a:buSzPct val="100000"/>
              <a:buFont typeface="Lato"/>
              <a:defRPr sz="9600">
                <a:solidFill>
                  <a:schemeClr val="dk1"/>
                </a:solidFill>
                <a:latin typeface="Lato"/>
                <a:ea typeface="Lato"/>
                <a:cs typeface="Lato"/>
                <a:sym typeface="Lato"/>
              </a:defRPr>
            </a:lvl8pPr>
            <a:lvl9pPr lvl="8" algn="ctr">
              <a:spcBef>
                <a:spcPts val="0"/>
              </a:spcBef>
              <a:buClr>
                <a:schemeClr val="dk1"/>
              </a:buClr>
              <a:buSzPct val="100000"/>
              <a:buFont typeface="Lato"/>
              <a:defRPr sz="9600">
                <a:solidFill>
                  <a:schemeClr val="dk1"/>
                </a:solidFill>
                <a:latin typeface="Lato"/>
                <a:ea typeface="Lato"/>
                <a:cs typeface="Lato"/>
                <a:sym typeface="Lato"/>
              </a:defRPr>
            </a:lvl9pPr>
          </a:lstStyle>
          <a:p>
            <a:endParaRPr/>
          </a:p>
        </p:txBody>
      </p:sp>
      <p:sp>
        <p:nvSpPr>
          <p:cNvPr id="64" name="Shape 64"/>
          <p:cNvSpPr txBox="1">
            <a:spLocks noGrp="1"/>
          </p:cNvSpPr>
          <p:nvPr>
            <p:ph type="body" idx="1"/>
          </p:nvPr>
        </p:nvSpPr>
        <p:spPr>
          <a:xfrm>
            <a:off x="853950" y="3892600"/>
            <a:ext cx="7436100" cy="1428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65" name="Shape 65"/>
          <p:cNvSpPr txBox="1">
            <a:spLocks noGrp="1"/>
          </p:cNvSpPr>
          <p:nvPr>
            <p:ph type="sldNum" idx="12"/>
          </p:nvPr>
        </p:nvSpPr>
        <p:spPr>
          <a:xfrm>
            <a:off x="8497999" y="6251677"/>
            <a:ext cx="548700" cy="524800"/>
          </a:xfrm>
          <a:prstGeom prst="rect">
            <a:avLst/>
          </a:prstGeom>
        </p:spPr>
        <p:txBody>
          <a:bodyPr lIns="91425" tIns="91425" rIns="91425" bIns="91425" anchor="ctr" anchorCtr="0">
            <a:noAutofit/>
          </a:bodyPr>
          <a:lstStyle/>
          <a:p>
            <a:fld id="{00000000-1234-1234-1234-123412341234}" type="slidenum">
              <a:rPr lang="en">
                <a:solidFill>
                  <a:srgbClr val="F46524"/>
                </a:solidFill>
              </a:rPr>
              <a:pPr/>
              <a:t>‹#›</a:t>
            </a:fld>
            <a:endParaRPr lang="en">
              <a:solidFill>
                <a:srgbClr val="F46524"/>
              </a:solidFill>
            </a:endParaRPr>
          </a:p>
        </p:txBody>
      </p:sp>
    </p:spTree>
    <p:extLst>
      <p:ext uri="{BB962C8B-B14F-4D97-AF65-F5344CB8AC3E}">
        <p14:creationId xmlns:p14="http://schemas.microsoft.com/office/powerpoint/2010/main" val="313582995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6"/>
        <p:cNvGrpSpPr/>
        <p:nvPr/>
      </p:nvGrpSpPr>
      <p:grpSpPr>
        <a:xfrm>
          <a:off x="0" y="0"/>
          <a:ext cx="0" cy="0"/>
          <a:chOff x="0" y="0"/>
          <a:chExt cx="0" cy="0"/>
        </a:xfrm>
      </p:grpSpPr>
      <p:sp>
        <p:nvSpPr>
          <p:cNvPr id="67" name="Shape 67"/>
          <p:cNvSpPr txBox="1">
            <a:spLocks noGrp="1"/>
          </p:cNvSpPr>
          <p:nvPr>
            <p:ph type="sldNum" idx="12"/>
          </p:nvPr>
        </p:nvSpPr>
        <p:spPr>
          <a:xfrm>
            <a:off x="8497999" y="6251677"/>
            <a:ext cx="548700" cy="524800"/>
          </a:xfrm>
          <a:prstGeom prst="rect">
            <a:avLst/>
          </a:prstGeom>
        </p:spPr>
        <p:txBody>
          <a:bodyPr lIns="91425" tIns="91425" rIns="91425" bIns="91425" anchor="ctr" anchorCtr="0">
            <a:noAutofit/>
          </a:bodyPr>
          <a:lstStyle/>
          <a:p>
            <a:fld id="{00000000-1234-1234-1234-123412341234}" type="slidenum">
              <a:rPr lang="en">
                <a:solidFill>
                  <a:srgbClr val="F46524"/>
                </a:solidFill>
              </a:rPr>
              <a:pPr/>
              <a:t>‹#›</a:t>
            </a:fld>
            <a:endParaRPr lang="en">
              <a:solidFill>
                <a:srgbClr val="F46524"/>
              </a:solidFill>
            </a:endParaRPr>
          </a:p>
        </p:txBody>
      </p:sp>
    </p:spTree>
    <p:extLst>
      <p:ext uri="{BB962C8B-B14F-4D97-AF65-F5344CB8AC3E}">
        <p14:creationId xmlns:p14="http://schemas.microsoft.com/office/powerpoint/2010/main" val="328195956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424588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96313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3572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5313895" y="2857548"/>
            <a:ext cx="5934615"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2" name="Vertical Title 1"/>
          <p:cNvSpPr>
            <a:spLocks noGrp="1"/>
          </p:cNvSpPr>
          <p:nvPr>
            <p:ph type="title" orient="vert"/>
          </p:nvPr>
        </p:nvSpPr>
        <p:spPr>
          <a:xfrm>
            <a:off x="7695124" y="473078"/>
            <a:ext cx="969264" cy="5921375"/>
          </a:xfrm>
        </p:spPr>
        <p:txBody>
          <a:bodyPr vert="eaVert"/>
          <a:lstStyle>
            <a:lvl1pPr algn="l">
              <a:defRPr sz="3400"/>
            </a:lvl1pPr>
          </a:lstStyle>
          <a:p>
            <a:r>
              <a:rPr lang="en-US" smtClean="0"/>
              <a:t>Click to edit Master title style</a:t>
            </a:r>
            <a:endParaRPr/>
          </a:p>
        </p:txBody>
      </p:sp>
      <p:sp>
        <p:nvSpPr>
          <p:cNvPr id="3" name="Vertical Text Placeholder 2"/>
          <p:cNvSpPr>
            <a:spLocks noGrp="1"/>
          </p:cNvSpPr>
          <p:nvPr>
            <p:ph type="body" orient="vert" idx="1"/>
          </p:nvPr>
        </p:nvSpPr>
        <p:spPr>
          <a:xfrm>
            <a:off x="284165" y="457200"/>
            <a:ext cx="6497637" cy="5937250"/>
          </a:xfrm>
        </p:spPr>
        <p:txBody>
          <a:bodyPr vert="eaVert"/>
          <a:lstStyle>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2A4AFB99-0EAB-4182-AFF8-E214C82A68F6}" type="datetimeFigureOut">
              <a:rPr lang="en-US" smtClean="0">
                <a:solidFill>
                  <a:prstClr val="white">
                    <a:lumMod val="65000"/>
                  </a:prstClr>
                </a:solidFill>
              </a:rPr>
              <a:pPr/>
              <a:t>3/13/2018</a:t>
            </a:fld>
            <a:endParaRPr lang="en-US" dirty="0">
              <a:solidFill>
                <a:prstClr val="white">
                  <a:lumMod val="6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p>
            <a:fld id="{6E04526D-9DAE-4C2F-B90A-954CECB6A0CF}"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grpSp>
        <p:nvGrpSpPr>
          <p:cNvPr id="8" name="Group 7"/>
          <p:cNvGrpSpPr/>
          <p:nvPr/>
        </p:nvGrpSpPr>
        <p:grpSpPr>
          <a:xfrm rot="5400000">
            <a:off x="4658724" y="3355749"/>
            <a:ext cx="5934456"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grpSp>
    </p:spTree>
    <p:extLst>
      <p:ext uri="{BB962C8B-B14F-4D97-AF65-F5344CB8AC3E}">
        <p14:creationId xmlns:p14="http://schemas.microsoft.com/office/powerpoint/2010/main" val="702410880"/>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82436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79243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892497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740157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676426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70633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347327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94848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42"/>
        <p:cNvGrpSpPr/>
        <p:nvPr/>
      </p:nvGrpSpPr>
      <p:grpSpPr>
        <a:xfrm>
          <a:off x="0" y="0"/>
          <a:ext cx="0" cy="0"/>
          <a:chOff x="0" y="0"/>
          <a:chExt cx="0" cy="0"/>
        </a:xfrm>
      </p:grpSpPr>
      <p:sp>
        <p:nvSpPr>
          <p:cNvPr id="2" name="Shape 243"/>
          <p:cNvSpPr txBox="1">
            <a:spLocks noGrp="1"/>
          </p:cNvSpPr>
          <p:nvPr>
            <p:ph type="dt" idx="10"/>
          </p:nvPr>
        </p:nvSpPr>
        <p:spPr/>
        <p:txBody>
          <a:bodyPr/>
          <a:lstStyle>
            <a:lvl1pPr marL="0" marR="0" indent="0" algn="l"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3" name="Shape 244"/>
          <p:cNvSpPr txBox="1">
            <a:spLocks noGrp="1"/>
          </p:cNvSpPr>
          <p:nvPr>
            <p:ph type="ftr" idx="11"/>
          </p:nvPr>
        </p:nvSpPr>
        <p:spPr/>
        <p:txBody>
          <a:bodyPr/>
          <a:lstStyle>
            <a:lvl1pPr marL="0" marR="0" indent="0" algn="ctr"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4" name="Shape 245"/>
          <p:cNvSpPr txBox="1">
            <a:spLocks noGrp="1"/>
          </p:cNvSpPr>
          <p:nvPr>
            <p:ph type="sldNum" idx="12"/>
          </p:nvPr>
        </p:nvSpPr>
        <p:spPr/>
        <p:txBody>
          <a:bodyPr>
            <a:noAutofit/>
          </a:bodyPr>
          <a:lstStyle>
            <a:lvl1pPr defTabSz="912813" eaLnBrk="0" hangingPunct="0">
              <a:defRPr/>
            </a:lvl1pPr>
          </a:lstStyle>
          <a:p>
            <a:pPr>
              <a:defRPr/>
            </a:pPr>
            <a:fld id="{D560A885-C35C-48E3-8603-F29595582E45}" type="slidenum">
              <a:rPr lang="en-US" altLang="en-US"/>
              <a:pPr>
                <a:defRPr/>
              </a:pPr>
              <a:t>‹#›</a:t>
            </a:fld>
            <a:endParaRPr lang="en-US" altLang="en-US"/>
          </a:p>
        </p:txBody>
      </p:sp>
    </p:spTree>
    <p:extLst>
      <p:ext uri="{BB962C8B-B14F-4D97-AF65-F5344CB8AC3E}">
        <p14:creationId xmlns:p14="http://schemas.microsoft.com/office/powerpoint/2010/main" val="2887356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58"/>
        <p:cNvGrpSpPr/>
        <p:nvPr/>
      </p:nvGrpSpPr>
      <p:grpSpPr>
        <a:xfrm>
          <a:off x="0" y="0"/>
          <a:ext cx="0" cy="0"/>
          <a:chOff x="0" y="0"/>
          <a:chExt cx="0" cy="0"/>
        </a:xfrm>
      </p:grpSpPr>
      <p:sp>
        <p:nvSpPr>
          <p:cNvPr id="259" name="Shape 259"/>
          <p:cNvSpPr txBox="1">
            <a:spLocks noGrp="1"/>
          </p:cNvSpPr>
          <p:nvPr>
            <p:ph type="title"/>
          </p:nvPr>
        </p:nvSpPr>
        <p:spPr>
          <a:xfrm>
            <a:off x="722312" y="4407155"/>
            <a:ext cx="7772400" cy="1362075"/>
          </a:xfrm>
          <a:prstGeom prst="rect">
            <a:avLst/>
          </a:prstGeom>
          <a:noFill/>
          <a:ln>
            <a:noFill/>
          </a:ln>
        </p:spPr>
        <p:txBody>
          <a:bodyPr anchor="t"/>
          <a:lstStyle>
            <a:lvl1pPr algn="l" rtl="0">
              <a:spcBef>
                <a:spcPts val="0"/>
              </a:spcBef>
              <a:defRPr sz="4000" b="1" cap="none"/>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60" name="Shape 260"/>
          <p:cNvSpPr txBox="1">
            <a:spLocks noGrp="1"/>
          </p:cNvSpPr>
          <p:nvPr>
            <p:ph type="body" idx="1"/>
          </p:nvPr>
        </p:nvSpPr>
        <p:spPr>
          <a:xfrm>
            <a:off x="722312" y="2906800"/>
            <a:ext cx="7772400" cy="1500187"/>
          </a:xfrm>
          <a:prstGeom prst="rect">
            <a:avLst/>
          </a:prstGeom>
          <a:noFill/>
          <a:ln>
            <a:noFill/>
          </a:ln>
        </p:spPr>
        <p:txBody>
          <a:bodyPr anchor="b"/>
          <a:lstStyle>
            <a:lvl1pPr marL="0" indent="0" rtl="0">
              <a:spcBef>
                <a:spcPts val="0"/>
              </a:spcBef>
              <a:buClr>
                <a:srgbClr val="888888"/>
              </a:buClr>
              <a:buFont typeface="Calibri"/>
              <a:buNone/>
              <a:defRPr sz="2000">
                <a:solidFill>
                  <a:srgbClr val="888888"/>
                </a:solidFill>
              </a:defRPr>
            </a:lvl1pPr>
            <a:lvl2pPr marL="455195" indent="-10694" rtl="0">
              <a:spcBef>
                <a:spcPts val="0"/>
              </a:spcBef>
              <a:buClr>
                <a:srgbClr val="888888"/>
              </a:buClr>
              <a:buFont typeface="Calibri"/>
              <a:buNone/>
              <a:defRPr sz="1800">
                <a:solidFill>
                  <a:srgbClr val="888888"/>
                </a:solidFill>
              </a:defRPr>
            </a:lvl2pPr>
            <a:lvl3pPr marL="910423" indent="-8723" rtl="0">
              <a:spcBef>
                <a:spcPts val="0"/>
              </a:spcBef>
              <a:buClr>
                <a:srgbClr val="888888"/>
              </a:buClr>
              <a:buFont typeface="Calibri"/>
              <a:buNone/>
              <a:defRPr sz="1600">
                <a:solidFill>
                  <a:srgbClr val="888888"/>
                </a:solidFill>
              </a:defRPr>
            </a:lvl3pPr>
            <a:lvl4pPr marL="1365650" indent="-6749" rtl="0">
              <a:spcBef>
                <a:spcPts val="0"/>
              </a:spcBef>
              <a:buClr>
                <a:srgbClr val="888888"/>
              </a:buClr>
              <a:buFont typeface="Calibri"/>
              <a:buNone/>
              <a:defRPr sz="1400">
                <a:solidFill>
                  <a:srgbClr val="888888"/>
                </a:solidFill>
              </a:defRPr>
            </a:lvl4pPr>
            <a:lvl5pPr marL="1820861" indent="-4760" rtl="0">
              <a:spcBef>
                <a:spcPts val="0"/>
              </a:spcBef>
              <a:buClr>
                <a:srgbClr val="888888"/>
              </a:buClr>
              <a:buFont typeface="Calibri"/>
              <a:buNone/>
              <a:defRPr sz="1400">
                <a:solidFill>
                  <a:srgbClr val="888888"/>
                </a:solidFill>
              </a:defRPr>
            </a:lvl5pPr>
            <a:lvl6pPr marL="2276091" indent="-2790" rtl="0">
              <a:spcBef>
                <a:spcPts val="0"/>
              </a:spcBef>
              <a:buClr>
                <a:srgbClr val="888888"/>
              </a:buClr>
              <a:buFont typeface="Calibri"/>
              <a:buNone/>
              <a:defRPr sz="1400">
                <a:solidFill>
                  <a:srgbClr val="888888"/>
                </a:solidFill>
              </a:defRPr>
            </a:lvl6pPr>
            <a:lvl7pPr marL="2731296" indent="-796" rtl="0">
              <a:spcBef>
                <a:spcPts val="0"/>
              </a:spcBef>
              <a:buClr>
                <a:srgbClr val="888888"/>
              </a:buClr>
              <a:buFont typeface="Calibri"/>
              <a:buNone/>
              <a:defRPr sz="1400">
                <a:solidFill>
                  <a:srgbClr val="888888"/>
                </a:solidFill>
              </a:defRPr>
            </a:lvl7pPr>
            <a:lvl8pPr marL="3186509" indent="-11508" rtl="0">
              <a:spcBef>
                <a:spcPts val="0"/>
              </a:spcBef>
              <a:buClr>
                <a:srgbClr val="888888"/>
              </a:buClr>
              <a:buFont typeface="Calibri"/>
              <a:buNone/>
              <a:defRPr sz="1400">
                <a:solidFill>
                  <a:srgbClr val="888888"/>
                </a:solidFill>
              </a:defRPr>
            </a:lvl8pPr>
            <a:lvl9pPr marL="3641709" indent="-9509" rtl="0">
              <a:spcBef>
                <a:spcPts val="0"/>
              </a:spcBef>
              <a:buClr>
                <a:srgbClr val="888888"/>
              </a:buClr>
              <a:buFont typeface="Calibri"/>
              <a:buNone/>
              <a:defRPr sz="1400">
                <a:solidFill>
                  <a:srgbClr val="888888"/>
                </a:solidFill>
              </a:defRPr>
            </a:lvl9pPr>
          </a:lstStyle>
          <a:p>
            <a:endParaRPr/>
          </a:p>
        </p:txBody>
      </p:sp>
      <p:sp>
        <p:nvSpPr>
          <p:cNvPr id="4" name="Shape 261"/>
          <p:cNvSpPr txBox="1">
            <a:spLocks noGrp="1"/>
          </p:cNvSpPr>
          <p:nvPr>
            <p:ph type="dt" idx="10"/>
          </p:nvPr>
        </p:nvSpPr>
        <p:spPr/>
        <p:txBody>
          <a:bodyPr/>
          <a:lstStyle>
            <a:lvl1pPr marL="0" marR="0" indent="0" algn="l"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5" name="Shape 262"/>
          <p:cNvSpPr txBox="1">
            <a:spLocks noGrp="1"/>
          </p:cNvSpPr>
          <p:nvPr>
            <p:ph type="ftr" idx="11"/>
          </p:nvPr>
        </p:nvSpPr>
        <p:spPr/>
        <p:txBody>
          <a:bodyPr/>
          <a:lstStyle>
            <a:lvl1pPr marL="0" marR="0" indent="0" algn="ctr"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6" name="Shape 263"/>
          <p:cNvSpPr txBox="1">
            <a:spLocks noGrp="1"/>
          </p:cNvSpPr>
          <p:nvPr>
            <p:ph type="sldNum" idx="12"/>
          </p:nvPr>
        </p:nvSpPr>
        <p:spPr/>
        <p:txBody>
          <a:bodyPr>
            <a:noAutofit/>
          </a:bodyPr>
          <a:lstStyle>
            <a:lvl1pPr defTabSz="912813" eaLnBrk="0" hangingPunct="0">
              <a:defRPr/>
            </a:lvl1pPr>
          </a:lstStyle>
          <a:p>
            <a:pPr>
              <a:defRPr/>
            </a:pPr>
            <a:fld id="{CAC01710-1FF3-413F-841C-D125E2B52467}" type="slidenum">
              <a:rPr lang="en-US" altLang="en-US"/>
              <a:pPr>
                <a:defRPr/>
              </a:pPr>
              <a:t>‹#›</a:t>
            </a:fld>
            <a:endParaRPr lang="en-US" altLang="en-US"/>
          </a:p>
        </p:txBody>
      </p:sp>
    </p:spTree>
    <p:extLst>
      <p:ext uri="{BB962C8B-B14F-4D97-AF65-F5344CB8AC3E}">
        <p14:creationId xmlns:p14="http://schemas.microsoft.com/office/powerpoint/2010/main" val="28283170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p:nvPicPr>
        <p:blipFill>
          <a:blip r:embed="rId2" cstate="print"/>
          <a:srcRect/>
          <a:stretch>
            <a:fillRect/>
          </a:stretch>
        </p:blipFill>
        <p:spPr bwMode="auto">
          <a:xfrm>
            <a:off x="7238640" y="228867"/>
            <a:ext cx="1753567" cy="1168673"/>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533400" y="1600363"/>
            <a:ext cx="8229600" cy="4525963"/>
          </a:xfrm>
        </p:spPr>
        <p:txBody>
          <a:bodyPr>
            <a:normAutofit/>
          </a:bodyPr>
          <a:lstStyle>
            <a:lvl1pPr>
              <a:defRPr sz="3000"/>
            </a:lvl1pPr>
            <a:lvl2pPr>
              <a:defRPr sz="2531"/>
            </a:lvl2pPr>
            <a:lvl3pPr>
              <a:defRPr sz="2063"/>
            </a:lvl3pPr>
            <a:lvl4pPr>
              <a:defRPr sz="1969"/>
            </a:lvl4pPr>
            <a:lvl5pPr>
              <a:defRPr sz="196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2"/>
          <p:cNvSpPr>
            <a:spLocks noGrp="1"/>
          </p:cNvSpPr>
          <p:nvPr>
            <p:ph type="sldNum" sz="quarter" idx="10"/>
          </p:nvPr>
        </p:nvSpPr>
        <p:spPr/>
        <p:txBody>
          <a:bodyPr rtlCol="0"/>
          <a:lstStyle>
            <a:lvl1pPr defTabSz="438563" hangingPunct="0">
              <a:defRPr>
                <a:latin typeface="Helvetica Light" charset="0"/>
                <a:ea typeface="Helvetica Light" charset="0"/>
                <a:cs typeface="Helvetica Light" charset="0"/>
                <a:sym typeface="Helvetica Light" charset="0"/>
              </a:defRPr>
            </a:lvl1pPr>
          </a:lstStyle>
          <a:p>
            <a:fld id="{6E04526D-9DAE-4C2F-B90A-954CECB6A0CF}"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337731153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64"/>
        <p:cNvGrpSpPr/>
        <p:nvPr/>
      </p:nvGrpSpPr>
      <p:grpSpPr>
        <a:xfrm>
          <a:off x="0" y="0"/>
          <a:ext cx="0" cy="0"/>
          <a:chOff x="0" y="0"/>
          <a:chExt cx="0" cy="0"/>
        </a:xfrm>
      </p:grpSpPr>
      <p:sp>
        <p:nvSpPr>
          <p:cNvPr id="265" name="Shape 265"/>
          <p:cNvSpPr txBox="1">
            <a:spLocks noGrp="1"/>
          </p:cNvSpPr>
          <p:nvPr>
            <p:ph type="title"/>
          </p:nvPr>
        </p:nvSpPr>
        <p:spPr>
          <a:xfrm>
            <a:off x="457200" y="274637"/>
            <a:ext cx="8229600" cy="1143000"/>
          </a:xfrm>
          <a:prstGeom prst="rect">
            <a:avLst/>
          </a:prstGeom>
          <a:noFill/>
          <a:ln>
            <a:noFill/>
          </a:ln>
        </p:spPr>
        <p:txBody>
          <a:bodyPr/>
          <a:lstStyle>
            <a:lvl1pPr algn="ctr" rtl="0">
              <a:spcBef>
                <a:spcPts val="0"/>
              </a:spcBef>
              <a:buClr>
                <a:schemeClr val="dk1"/>
              </a:buClr>
              <a:buFont typeface="Calibri"/>
              <a:buNone/>
              <a:defRPr sz="4400">
                <a:solidFill>
                  <a:schemeClr val="dk1"/>
                </a:solidFill>
                <a:latin typeface="Calibri"/>
                <a:ea typeface="Calibri"/>
                <a:cs typeface="Calibri"/>
                <a:sym typeface="Calibri"/>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66" name="Shape 266"/>
          <p:cNvSpPr txBox="1">
            <a:spLocks noGrp="1"/>
          </p:cNvSpPr>
          <p:nvPr>
            <p:ph type="body" idx="1"/>
          </p:nvPr>
        </p:nvSpPr>
        <p:spPr>
          <a:xfrm>
            <a:off x="457201" y="1600284"/>
            <a:ext cx="4038599" cy="4525963"/>
          </a:xfrm>
          <a:prstGeom prst="rect">
            <a:avLst/>
          </a:prstGeom>
          <a:noFill/>
          <a:ln>
            <a:noFill/>
          </a:ln>
        </p:spPr>
        <p:txBody>
          <a:bodyPr/>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267" name="Shape 267"/>
          <p:cNvSpPr txBox="1">
            <a:spLocks noGrp="1"/>
          </p:cNvSpPr>
          <p:nvPr>
            <p:ph type="body" idx="2"/>
          </p:nvPr>
        </p:nvSpPr>
        <p:spPr>
          <a:xfrm>
            <a:off x="4648201" y="1600284"/>
            <a:ext cx="4038599" cy="4525963"/>
          </a:xfrm>
          <a:prstGeom prst="rect">
            <a:avLst/>
          </a:prstGeom>
          <a:noFill/>
          <a:ln>
            <a:noFill/>
          </a:ln>
        </p:spPr>
        <p:txBody>
          <a:bodyPr/>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5" name="Shape 268"/>
          <p:cNvSpPr txBox="1">
            <a:spLocks noGrp="1"/>
          </p:cNvSpPr>
          <p:nvPr>
            <p:ph type="dt" idx="10"/>
          </p:nvPr>
        </p:nvSpPr>
        <p:spPr/>
        <p:txBody>
          <a:bodyPr/>
          <a:lstStyle>
            <a:lvl1pPr marL="0" marR="0" indent="0" algn="l"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6" name="Shape 269"/>
          <p:cNvSpPr txBox="1">
            <a:spLocks noGrp="1"/>
          </p:cNvSpPr>
          <p:nvPr>
            <p:ph type="ftr" idx="11"/>
          </p:nvPr>
        </p:nvSpPr>
        <p:spPr/>
        <p:txBody>
          <a:bodyPr/>
          <a:lstStyle>
            <a:lvl1pPr marL="0" marR="0" indent="0" algn="ctr"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7" name="Shape 270"/>
          <p:cNvSpPr txBox="1">
            <a:spLocks noGrp="1"/>
          </p:cNvSpPr>
          <p:nvPr>
            <p:ph type="sldNum" idx="12"/>
          </p:nvPr>
        </p:nvSpPr>
        <p:spPr/>
        <p:txBody>
          <a:bodyPr>
            <a:noAutofit/>
          </a:bodyPr>
          <a:lstStyle>
            <a:lvl1pPr defTabSz="912813" eaLnBrk="0" hangingPunct="0">
              <a:defRPr/>
            </a:lvl1pPr>
          </a:lstStyle>
          <a:p>
            <a:pPr>
              <a:defRPr/>
            </a:pPr>
            <a:fld id="{E33F513E-DBBB-416B-A321-FB14C0F31EC3}" type="slidenum">
              <a:rPr lang="en-US" altLang="en-US"/>
              <a:pPr>
                <a:defRPr/>
              </a:pPr>
              <a:t>‹#›</a:t>
            </a:fld>
            <a:endParaRPr lang="en-US" altLang="en-US"/>
          </a:p>
        </p:txBody>
      </p:sp>
    </p:spTree>
    <p:extLst>
      <p:ext uri="{BB962C8B-B14F-4D97-AF65-F5344CB8AC3E}">
        <p14:creationId xmlns:p14="http://schemas.microsoft.com/office/powerpoint/2010/main" val="406819594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271"/>
        <p:cNvGrpSpPr/>
        <p:nvPr/>
      </p:nvGrpSpPr>
      <p:grpSpPr>
        <a:xfrm>
          <a:off x="0" y="0"/>
          <a:ext cx="0" cy="0"/>
          <a:chOff x="0" y="0"/>
          <a:chExt cx="0" cy="0"/>
        </a:xfrm>
      </p:grpSpPr>
      <p:sp>
        <p:nvSpPr>
          <p:cNvPr id="272" name="Shape 272"/>
          <p:cNvSpPr txBox="1">
            <a:spLocks noGrp="1"/>
          </p:cNvSpPr>
          <p:nvPr>
            <p:ph type="title"/>
          </p:nvPr>
        </p:nvSpPr>
        <p:spPr>
          <a:xfrm>
            <a:off x="457200" y="274637"/>
            <a:ext cx="8229600" cy="1143000"/>
          </a:xfrm>
          <a:prstGeom prst="rect">
            <a:avLst/>
          </a:prstGeom>
          <a:noFill/>
          <a:ln>
            <a:noFill/>
          </a:ln>
        </p:spPr>
        <p:txBody>
          <a:bodyPr/>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3" name="Shape 273"/>
          <p:cNvSpPr txBox="1">
            <a:spLocks noGrp="1"/>
          </p:cNvSpPr>
          <p:nvPr>
            <p:ph type="body" idx="1"/>
          </p:nvPr>
        </p:nvSpPr>
        <p:spPr>
          <a:xfrm>
            <a:off x="457201" y="1535112"/>
            <a:ext cx="4040187" cy="639762"/>
          </a:xfrm>
          <a:prstGeom prst="rect">
            <a:avLst/>
          </a:prstGeom>
          <a:noFill/>
          <a:ln>
            <a:noFill/>
          </a:ln>
        </p:spPr>
        <p:txBody>
          <a:bodyPr anchor="b"/>
          <a:lstStyle>
            <a:lvl1pPr marL="0" indent="0" rtl="0">
              <a:spcBef>
                <a:spcPts val="0"/>
              </a:spcBef>
              <a:buFont typeface="Calibri"/>
              <a:buNone/>
              <a:defRPr sz="2400" b="1"/>
            </a:lvl1pPr>
            <a:lvl2pPr marL="455195" indent="-10694" rtl="0">
              <a:spcBef>
                <a:spcPts val="0"/>
              </a:spcBef>
              <a:buFont typeface="Calibri"/>
              <a:buNone/>
              <a:defRPr sz="2000" b="1"/>
            </a:lvl2pPr>
            <a:lvl3pPr marL="910423" indent="-8723" rtl="0">
              <a:spcBef>
                <a:spcPts val="0"/>
              </a:spcBef>
              <a:buFont typeface="Calibri"/>
              <a:buNone/>
              <a:defRPr sz="1800" b="1"/>
            </a:lvl3pPr>
            <a:lvl4pPr marL="1365650" indent="-6749" rtl="0">
              <a:spcBef>
                <a:spcPts val="0"/>
              </a:spcBef>
              <a:buFont typeface="Calibri"/>
              <a:buNone/>
              <a:defRPr sz="1600" b="1"/>
            </a:lvl4pPr>
            <a:lvl5pPr marL="1820861" indent="-4760" rtl="0">
              <a:spcBef>
                <a:spcPts val="0"/>
              </a:spcBef>
              <a:buFont typeface="Calibri"/>
              <a:buNone/>
              <a:defRPr sz="1600" b="1"/>
            </a:lvl5pPr>
            <a:lvl6pPr marL="2276091" indent="-2790" rtl="0">
              <a:spcBef>
                <a:spcPts val="0"/>
              </a:spcBef>
              <a:buFont typeface="Calibri"/>
              <a:buNone/>
              <a:defRPr sz="1600" b="1"/>
            </a:lvl6pPr>
            <a:lvl7pPr marL="2731296" indent="-796" rtl="0">
              <a:spcBef>
                <a:spcPts val="0"/>
              </a:spcBef>
              <a:buFont typeface="Calibri"/>
              <a:buNone/>
              <a:defRPr sz="1600" b="1"/>
            </a:lvl7pPr>
            <a:lvl8pPr marL="3186509" indent="-11508" rtl="0">
              <a:spcBef>
                <a:spcPts val="0"/>
              </a:spcBef>
              <a:buFont typeface="Calibri"/>
              <a:buNone/>
              <a:defRPr sz="1600" b="1"/>
            </a:lvl8pPr>
            <a:lvl9pPr marL="3641709" indent="-9509" rtl="0">
              <a:spcBef>
                <a:spcPts val="0"/>
              </a:spcBef>
              <a:buFont typeface="Calibri"/>
              <a:buNone/>
              <a:defRPr sz="1600" b="1"/>
            </a:lvl9pPr>
          </a:lstStyle>
          <a:p>
            <a:endParaRPr/>
          </a:p>
        </p:txBody>
      </p:sp>
      <p:sp>
        <p:nvSpPr>
          <p:cNvPr id="274" name="Shape 274"/>
          <p:cNvSpPr txBox="1">
            <a:spLocks noGrp="1"/>
          </p:cNvSpPr>
          <p:nvPr>
            <p:ph type="body" idx="2"/>
          </p:nvPr>
        </p:nvSpPr>
        <p:spPr>
          <a:xfrm>
            <a:off x="457201" y="2174875"/>
            <a:ext cx="4040187" cy="3951287"/>
          </a:xfrm>
          <a:prstGeom prst="rect">
            <a:avLst/>
          </a:prstGeom>
          <a:noFill/>
          <a:ln>
            <a:noFill/>
          </a:ln>
        </p:spPr>
        <p:txBody>
          <a:bodyPr/>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275" name="Shape 275"/>
          <p:cNvSpPr txBox="1">
            <a:spLocks noGrp="1"/>
          </p:cNvSpPr>
          <p:nvPr>
            <p:ph type="body" idx="3"/>
          </p:nvPr>
        </p:nvSpPr>
        <p:spPr>
          <a:xfrm>
            <a:off x="4645110" y="1535112"/>
            <a:ext cx="4041774" cy="639762"/>
          </a:xfrm>
          <a:prstGeom prst="rect">
            <a:avLst/>
          </a:prstGeom>
          <a:noFill/>
          <a:ln>
            <a:noFill/>
          </a:ln>
        </p:spPr>
        <p:txBody>
          <a:bodyPr anchor="b"/>
          <a:lstStyle>
            <a:lvl1pPr marL="0" indent="0" rtl="0">
              <a:spcBef>
                <a:spcPts val="0"/>
              </a:spcBef>
              <a:buFont typeface="Calibri"/>
              <a:buNone/>
              <a:defRPr sz="2400" b="1"/>
            </a:lvl1pPr>
            <a:lvl2pPr marL="455195" indent="-10694" rtl="0">
              <a:spcBef>
                <a:spcPts val="0"/>
              </a:spcBef>
              <a:buFont typeface="Calibri"/>
              <a:buNone/>
              <a:defRPr sz="2000" b="1"/>
            </a:lvl2pPr>
            <a:lvl3pPr marL="910423" indent="-8723" rtl="0">
              <a:spcBef>
                <a:spcPts val="0"/>
              </a:spcBef>
              <a:buFont typeface="Calibri"/>
              <a:buNone/>
              <a:defRPr sz="1800" b="1"/>
            </a:lvl3pPr>
            <a:lvl4pPr marL="1365650" indent="-6749" rtl="0">
              <a:spcBef>
                <a:spcPts val="0"/>
              </a:spcBef>
              <a:buFont typeface="Calibri"/>
              <a:buNone/>
              <a:defRPr sz="1600" b="1"/>
            </a:lvl4pPr>
            <a:lvl5pPr marL="1820861" indent="-4760" rtl="0">
              <a:spcBef>
                <a:spcPts val="0"/>
              </a:spcBef>
              <a:buFont typeface="Calibri"/>
              <a:buNone/>
              <a:defRPr sz="1600" b="1"/>
            </a:lvl5pPr>
            <a:lvl6pPr marL="2276091" indent="-2790" rtl="0">
              <a:spcBef>
                <a:spcPts val="0"/>
              </a:spcBef>
              <a:buFont typeface="Calibri"/>
              <a:buNone/>
              <a:defRPr sz="1600" b="1"/>
            </a:lvl6pPr>
            <a:lvl7pPr marL="2731296" indent="-796" rtl="0">
              <a:spcBef>
                <a:spcPts val="0"/>
              </a:spcBef>
              <a:buFont typeface="Calibri"/>
              <a:buNone/>
              <a:defRPr sz="1600" b="1"/>
            </a:lvl7pPr>
            <a:lvl8pPr marL="3186509" indent="-11508" rtl="0">
              <a:spcBef>
                <a:spcPts val="0"/>
              </a:spcBef>
              <a:buFont typeface="Calibri"/>
              <a:buNone/>
              <a:defRPr sz="1600" b="1"/>
            </a:lvl8pPr>
            <a:lvl9pPr marL="3641709" indent="-9509" rtl="0">
              <a:spcBef>
                <a:spcPts val="0"/>
              </a:spcBef>
              <a:buFont typeface="Calibri"/>
              <a:buNone/>
              <a:defRPr sz="1600" b="1"/>
            </a:lvl9pPr>
          </a:lstStyle>
          <a:p>
            <a:endParaRPr/>
          </a:p>
        </p:txBody>
      </p:sp>
      <p:sp>
        <p:nvSpPr>
          <p:cNvPr id="276" name="Shape 276"/>
          <p:cNvSpPr txBox="1">
            <a:spLocks noGrp="1"/>
          </p:cNvSpPr>
          <p:nvPr>
            <p:ph type="body" idx="4"/>
          </p:nvPr>
        </p:nvSpPr>
        <p:spPr>
          <a:xfrm>
            <a:off x="4645110" y="2174875"/>
            <a:ext cx="4041774" cy="3951287"/>
          </a:xfrm>
          <a:prstGeom prst="rect">
            <a:avLst/>
          </a:prstGeom>
          <a:noFill/>
          <a:ln>
            <a:noFill/>
          </a:ln>
        </p:spPr>
        <p:txBody>
          <a:bodyPr/>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7" name="Shape 277"/>
          <p:cNvSpPr txBox="1">
            <a:spLocks noGrp="1"/>
          </p:cNvSpPr>
          <p:nvPr>
            <p:ph type="dt" idx="10"/>
          </p:nvPr>
        </p:nvSpPr>
        <p:spPr/>
        <p:txBody>
          <a:bodyPr/>
          <a:lstStyle>
            <a:lvl1pPr marL="0" marR="0" indent="0" algn="l"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8" name="Shape 278"/>
          <p:cNvSpPr txBox="1">
            <a:spLocks noGrp="1"/>
          </p:cNvSpPr>
          <p:nvPr>
            <p:ph type="ftr" idx="11"/>
          </p:nvPr>
        </p:nvSpPr>
        <p:spPr/>
        <p:txBody>
          <a:bodyPr/>
          <a:lstStyle>
            <a:lvl1pPr marL="0" marR="0" indent="0" algn="ctr"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9" name="Shape 279"/>
          <p:cNvSpPr txBox="1">
            <a:spLocks noGrp="1"/>
          </p:cNvSpPr>
          <p:nvPr>
            <p:ph type="sldNum" idx="12"/>
          </p:nvPr>
        </p:nvSpPr>
        <p:spPr/>
        <p:txBody>
          <a:bodyPr>
            <a:noAutofit/>
          </a:bodyPr>
          <a:lstStyle>
            <a:lvl1pPr defTabSz="912813" eaLnBrk="0" hangingPunct="0">
              <a:defRPr/>
            </a:lvl1pPr>
          </a:lstStyle>
          <a:p>
            <a:pPr>
              <a:defRPr/>
            </a:pPr>
            <a:fld id="{CBFAAC75-40C4-46C8-B440-0250FB655BBD}" type="slidenum">
              <a:rPr lang="en-US" altLang="en-US"/>
              <a:pPr>
                <a:defRPr/>
              </a:pPr>
              <a:t>‹#›</a:t>
            </a:fld>
            <a:endParaRPr lang="en-US" altLang="en-US"/>
          </a:p>
        </p:txBody>
      </p:sp>
    </p:spTree>
    <p:extLst>
      <p:ext uri="{BB962C8B-B14F-4D97-AF65-F5344CB8AC3E}">
        <p14:creationId xmlns:p14="http://schemas.microsoft.com/office/powerpoint/2010/main" val="165257881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85"/>
        <p:cNvGrpSpPr/>
        <p:nvPr/>
      </p:nvGrpSpPr>
      <p:grpSpPr>
        <a:xfrm>
          <a:off x="0" y="0"/>
          <a:ext cx="0" cy="0"/>
          <a:chOff x="0" y="0"/>
          <a:chExt cx="0" cy="0"/>
        </a:xfrm>
      </p:grpSpPr>
      <p:sp>
        <p:nvSpPr>
          <p:cNvPr id="286" name="Shape 286"/>
          <p:cNvSpPr txBox="1">
            <a:spLocks noGrp="1"/>
          </p:cNvSpPr>
          <p:nvPr>
            <p:ph type="title"/>
          </p:nvPr>
        </p:nvSpPr>
        <p:spPr>
          <a:xfrm>
            <a:off x="457202" y="273052"/>
            <a:ext cx="3008313" cy="1162049"/>
          </a:xfrm>
          <a:prstGeom prst="rect">
            <a:avLst/>
          </a:prstGeom>
          <a:noFill/>
          <a:ln>
            <a:noFill/>
          </a:ln>
        </p:spPr>
        <p:txBody>
          <a:bodyPr anchor="b"/>
          <a:lstStyle>
            <a:lvl1pPr algn="l" rtl="0">
              <a:spcBef>
                <a:spcPts val="0"/>
              </a:spcBef>
              <a:defRPr sz="2000" b="1"/>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7" name="Shape 287"/>
          <p:cNvSpPr txBox="1">
            <a:spLocks noGrp="1"/>
          </p:cNvSpPr>
          <p:nvPr>
            <p:ph type="body" idx="1"/>
          </p:nvPr>
        </p:nvSpPr>
        <p:spPr>
          <a:xfrm>
            <a:off x="3575050" y="273303"/>
            <a:ext cx="5111750" cy="5853112"/>
          </a:xfrm>
          <a:prstGeom prst="rect">
            <a:avLst/>
          </a:prstGeom>
          <a:noFill/>
          <a:ln>
            <a:noFill/>
          </a:ln>
        </p:spPr>
        <p:txBody>
          <a:bodyPr/>
          <a:lstStyle>
            <a:lvl1pPr rtl="0">
              <a:spcBef>
                <a:spcPts val="0"/>
              </a:spcBef>
              <a:defRPr sz="3200"/>
            </a:lvl1pPr>
            <a:lvl2pPr rtl="0">
              <a:spcBef>
                <a:spcPts val="0"/>
              </a:spcBef>
              <a:defRPr sz="2800"/>
            </a:lvl2pPr>
            <a:lvl3pPr rtl="0">
              <a:spcBef>
                <a:spcPts val="0"/>
              </a:spcBef>
              <a:defRPr sz="2400"/>
            </a:lvl3pPr>
            <a:lvl4pPr rtl="0">
              <a:spcBef>
                <a:spcPts val="0"/>
              </a:spcBef>
              <a:defRPr sz="2000"/>
            </a:lvl4pPr>
            <a:lvl5pPr rtl="0">
              <a:spcBef>
                <a:spcPts val="0"/>
              </a:spcBef>
              <a:defRPr sz="2000"/>
            </a:lvl5pPr>
            <a:lvl6pPr rtl="0">
              <a:spcBef>
                <a:spcPts val="0"/>
              </a:spcBef>
              <a:defRPr sz="2000"/>
            </a:lvl6pPr>
            <a:lvl7pPr rtl="0">
              <a:spcBef>
                <a:spcPts val="0"/>
              </a:spcBef>
              <a:defRPr sz="2000"/>
            </a:lvl7pPr>
            <a:lvl8pPr rtl="0">
              <a:spcBef>
                <a:spcPts val="0"/>
              </a:spcBef>
              <a:defRPr sz="2000"/>
            </a:lvl8pPr>
            <a:lvl9pPr rtl="0">
              <a:spcBef>
                <a:spcPts val="0"/>
              </a:spcBef>
              <a:defRPr sz="2000"/>
            </a:lvl9pPr>
          </a:lstStyle>
          <a:p>
            <a:endParaRPr/>
          </a:p>
        </p:txBody>
      </p:sp>
      <p:sp>
        <p:nvSpPr>
          <p:cNvPr id="288" name="Shape 288"/>
          <p:cNvSpPr txBox="1">
            <a:spLocks noGrp="1"/>
          </p:cNvSpPr>
          <p:nvPr>
            <p:ph type="body" idx="2"/>
          </p:nvPr>
        </p:nvSpPr>
        <p:spPr>
          <a:xfrm>
            <a:off x="457202" y="1435103"/>
            <a:ext cx="3008313" cy="4691063"/>
          </a:xfrm>
          <a:prstGeom prst="rect">
            <a:avLst/>
          </a:prstGeom>
          <a:noFill/>
          <a:ln>
            <a:noFill/>
          </a:ln>
        </p:spPr>
        <p:txBody>
          <a:bodyPr/>
          <a:lstStyle>
            <a:lvl1pPr marL="0" indent="0" rtl="0">
              <a:spcBef>
                <a:spcPts val="0"/>
              </a:spcBef>
              <a:buFont typeface="Calibri"/>
              <a:buNone/>
              <a:defRPr sz="1400"/>
            </a:lvl1pPr>
            <a:lvl2pPr marL="455195" indent="-10694" rtl="0">
              <a:spcBef>
                <a:spcPts val="0"/>
              </a:spcBef>
              <a:buFont typeface="Calibri"/>
              <a:buNone/>
              <a:defRPr sz="1200"/>
            </a:lvl2pPr>
            <a:lvl3pPr marL="910423" indent="-8723" rtl="0">
              <a:spcBef>
                <a:spcPts val="0"/>
              </a:spcBef>
              <a:buFont typeface="Calibri"/>
              <a:buNone/>
              <a:defRPr sz="1000"/>
            </a:lvl3pPr>
            <a:lvl4pPr marL="1365650" indent="-6749" rtl="0">
              <a:spcBef>
                <a:spcPts val="0"/>
              </a:spcBef>
              <a:buFont typeface="Calibri"/>
              <a:buNone/>
              <a:defRPr sz="900"/>
            </a:lvl4pPr>
            <a:lvl5pPr marL="1820861" indent="-4760" rtl="0">
              <a:spcBef>
                <a:spcPts val="0"/>
              </a:spcBef>
              <a:buFont typeface="Calibri"/>
              <a:buNone/>
              <a:defRPr sz="900"/>
            </a:lvl5pPr>
            <a:lvl6pPr marL="2276091" indent="-2790" rtl="0">
              <a:spcBef>
                <a:spcPts val="0"/>
              </a:spcBef>
              <a:buFont typeface="Calibri"/>
              <a:buNone/>
              <a:defRPr sz="900"/>
            </a:lvl6pPr>
            <a:lvl7pPr marL="2731296" indent="-796" rtl="0">
              <a:spcBef>
                <a:spcPts val="0"/>
              </a:spcBef>
              <a:buFont typeface="Calibri"/>
              <a:buNone/>
              <a:defRPr sz="900"/>
            </a:lvl7pPr>
            <a:lvl8pPr marL="3186509" indent="-11508" rtl="0">
              <a:spcBef>
                <a:spcPts val="0"/>
              </a:spcBef>
              <a:buFont typeface="Calibri"/>
              <a:buNone/>
              <a:defRPr sz="900"/>
            </a:lvl8pPr>
            <a:lvl9pPr marL="3641709" indent="-9509" rtl="0">
              <a:spcBef>
                <a:spcPts val="0"/>
              </a:spcBef>
              <a:buFont typeface="Calibri"/>
              <a:buNone/>
              <a:defRPr sz="900"/>
            </a:lvl9pPr>
          </a:lstStyle>
          <a:p>
            <a:endParaRPr/>
          </a:p>
        </p:txBody>
      </p:sp>
      <p:sp>
        <p:nvSpPr>
          <p:cNvPr id="5" name="Shape 289"/>
          <p:cNvSpPr txBox="1">
            <a:spLocks noGrp="1"/>
          </p:cNvSpPr>
          <p:nvPr>
            <p:ph type="dt" idx="10"/>
          </p:nvPr>
        </p:nvSpPr>
        <p:spPr/>
        <p:txBody>
          <a:bodyPr/>
          <a:lstStyle>
            <a:lvl1pPr marL="0" marR="0" indent="0" algn="l"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6" name="Shape 290"/>
          <p:cNvSpPr txBox="1">
            <a:spLocks noGrp="1"/>
          </p:cNvSpPr>
          <p:nvPr>
            <p:ph type="ftr" idx="11"/>
          </p:nvPr>
        </p:nvSpPr>
        <p:spPr/>
        <p:txBody>
          <a:bodyPr/>
          <a:lstStyle>
            <a:lvl1pPr marL="0" marR="0" indent="0" algn="ctr"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7" name="Shape 291"/>
          <p:cNvSpPr txBox="1">
            <a:spLocks noGrp="1"/>
          </p:cNvSpPr>
          <p:nvPr>
            <p:ph type="sldNum" idx="12"/>
          </p:nvPr>
        </p:nvSpPr>
        <p:spPr/>
        <p:txBody>
          <a:bodyPr>
            <a:noAutofit/>
          </a:bodyPr>
          <a:lstStyle>
            <a:lvl1pPr defTabSz="912813" eaLnBrk="0" hangingPunct="0">
              <a:defRPr/>
            </a:lvl1pPr>
          </a:lstStyle>
          <a:p>
            <a:pPr>
              <a:defRPr/>
            </a:pPr>
            <a:fld id="{E40BE210-8BFD-411E-9935-313947399A7C}" type="slidenum">
              <a:rPr lang="en-US" altLang="en-US"/>
              <a:pPr>
                <a:defRPr/>
              </a:pPr>
              <a:t>‹#›</a:t>
            </a:fld>
            <a:endParaRPr lang="en-US" altLang="en-US"/>
          </a:p>
        </p:txBody>
      </p:sp>
    </p:spTree>
    <p:extLst>
      <p:ext uri="{BB962C8B-B14F-4D97-AF65-F5344CB8AC3E}">
        <p14:creationId xmlns:p14="http://schemas.microsoft.com/office/powerpoint/2010/main" val="266684961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92"/>
        <p:cNvGrpSpPr/>
        <p:nvPr/>
      </p:nvGrpSpPr>
      <p:grpSpPr>
        <a:xfrm>
          <a:off x="0" y="0"/>
          <a:ext cx="0" cy="0"/>
          <a:chOff x="0" y="0"/>
          <a:chExt cx="0" cy="0"/>
        </a:xfrm>
      </p:grpSpPr>
      <p:sp>
        <p:nvSpPr>
          <p:cNvPr id="293" name="Shape 293"/>
          <p:cNvSpPr txBox="1">
            <a:spLocks noGrp="1"/>
          </p:cNvSpPr>
          <p:nvPr>
            <p:ph type="title"/>
          </p:nvPr>
        </p:nvSpPr>
        <p:spPr>
          <a:xfrm>
            <a:off x="1792289" y="4800602"/>
            <a:ext cx="5486399" cy="566737"/>
          </a:xfrm>
          <a:prstGeom prst="rect">
            <a:avLst/>
          </a:prstGeom>
          <a:noFill/>
          <a:ln>
            <a:noFill/>
          </a:ln>
        </p:spPr>
        <p:txBody>
          <a:bodyPr anchor="b"/>
          <a:lstStyle>
            <a:lvl1pPr algn="l" rtl="0">
              <a:spcBef>
                <a:spcPts val="0"/>
              </a:spcBef>
              <a:defRPr sz="2000" b="1"/>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94" name="Shape 294"/>
          <p:cNvSpPr>
            <a:spLocks noGrp="1"/>
          </p:cNvSpPr>
          <p:nvPr>
            <p:ph type="pic" idx="2"/>
          </p:nvPr>
        </p:nvSpPr>
        <p:spPr>
          <a:xfrm>
            <a:off x="1792289" y="612775"/>
            <a:ext cx="5486399" cy="4114800"/>
          </a:xfrm>
          <a:prstGeom prst="rect">
            <a:avLst/>
          </a:prstGeom>
          <a:noFill/>
          <a:ln>
            <a:noFill/>
          </a:ln>
        </p:spPr>
        <p:txBody>
          <a:bodyPr anchor="ctr"/>
          <a:lstStyle>
            <a:lvl1pPr marL="0" marR="0" indent="0" algn="l" rtl="0">
              <a:spcBef>
                <a:spcPts val="0"/>
              </a:spcBef>
              <a:buClr>
                <a:srgbClr val="888888"/>
              </a:buClr>
              <a:buFont typeface="Calibri"/>
              <a:buNone/>
              <a:defRPr sz="3200" b="0" i="0" u="none" strike="noStrike" cap="none" baseline="0">
                <a:solidFill>
                  <a:srgbClr val="888888"/>
                </a:solidFill>
                <a:latin typeface="Calibri"/>
                <a:ea typeface="Calibri"/>
                <a:cs typeface="Calibri"/>
                <a:sym typeface="Calibri"/>
              </a:defRPr>
            </a:lvl1pPr>
            <a:lvl2pPr marL="455195" marR="0" indent="-10694" algn="l" rtl="0">
              <a:spcBef>
                <a:spcPts val="0"/>
              </a:spcBef>
              <a:buClr>
                <a:schemeClr val="dk1"/>
              </a:buClr>
              <a:buFont typeface="Calibri"/>
              <a:buNone/>
              <a:defRPr sz="2800" b="0" i="0" u="none" strike="noStrike" cap="none" baseline="0">
                <a:solidFill>
                  <a:schemeClr val="dk1"/>
                </a:solidFill>
                <a:latin typeface="Calibri"/>
                <a:ea typeface="Calibri"/>
                <a:cs typeface="Calibri"/>
                <a:sym typeface="Calibri"/>
              </a:defRPr>
            </a:lvl2pPr>
            <a:lvl3pPr marL="910423" marR="0" indent="-8723" algn="l" rtl="0">
              <a:spcBef>
                <a:spcPts val="0"/>
              </a:spcBef>
              <a:buClr>
                <a:schemeClr val="dk1"/>
              </a:buClr>
              <a:buFont typeface="Calibri"/>
              <a:buNone/>
              <a:defRPr sz="2400" b="0" i="0" u="none" strike="noStrike" cap="none" baseline="0">
                <a:solidFill>
                  <a:schemeClr val="dk1"/>
                </a:solidFill>
                <a:latin typeface="Calibri"/>
                <a:ea typeface="Calibri"/>
                <a:cs typeface="Calibri"/>
                <a:sym typeface="Calibri"/>
              </a:defRPr>
            </a:lvl3pPr>
            <a:lvl4pPr marL="1365650" marR="0" indent="-6749" algn="l" rtl="0">
              <a:spcBef>
                <a:spcPts val="0"/>
              </a:spcBef>
              <a:buClr>
                <a:schemeClr val="dk1"/>
              </a:buClr>
              <a:buFont typeface="Calibri"/>
              <a:buNone/>
              <a:defRPr sz="2000" b="0" i="0" u="none" strike="noStrike" cap="none" baseline="0">
                <a:solidFill>
                  <a:schemeClr val="dk1"/>
                </a:solidFill>
                <a:latin typeface="Calibri"/>
                <a:ea typeface="Calibri"/>
                <a:cs typeface="Calibri"/>
                <a:sym typeface="Calibri"/>
              </a:defRPr>
            </a:lvl4pPr>
            <a:lvl5pPr marL="1820861" marR="0" indent="-4760" algn="l" rtl="0">
              <a:spcBef>
                <a:spcPts val="0"/>
              </a:spcBef>
              <a:buClr>
                <a:schemeClr val="dk1"/>
              </a:buClr>
              <a:buFont typeface="Calibri"/>
              <a:buNone/>
              <a:defRPr sz="2000" b="0" i="0" u="none" strike="noStrike" cap="none" baseline="0">
                <a:solidFill>
                  <a:schemeClr val="dk1"/>
                </a:solidFill>
                <a:latin typeface="Calibri"/>
                <a:ea typeface="Calibri"/>
                <a:cs typeface="Calibri"/>
                <a:sym typeface="Calibri"/>
              </a:defRPr>
            </a:lvl5pPr>
            <a:lvl6pPr marL="2276091" marR="0" indent="-2790" algn="l" rtl="0">
              <a:spcBef>
                <a:spcPts val="0"/>
              </a:spcBef>
              <a:buClr>
                <a:schemeClr val="dk1"/>
              </a:buClr>
              <a:buFont typeface="Calibri"/>
              <a:buNone/>
              <a:defRPr sz="2000" b="0" i="0" u="none" strike="noStrike" cap="none" baseline="0">
                <a:solidFill>
                  <a:schemeClr val="dk1"/>
                </a:solidFill>
                <a:latin typeface="Calibri"/>
                <a:ea typeface="Calibri"/>
                <a:cs typeface="Calibri"/>
                <a:sym typeface="Calibri"/>
              </a:defRPr>
            </a:lvl6pPr>
            <a:lvl7pPr marL="2731296" marR="0" indent="-796" algn="l" rtl="0">
              <a:spcBef>
                <a:spcPts val="0"/>
              </a:spcBef>
              <a:buClr>
                <a:schemeClr val="dk1"/>
              </a:buClr>
              <a:buFont typeface="Calibri"/>
              <a:buNone/>
              <a:defRPr sz="2000" b="0" i="0" u="none" strike="noStrike" cap="none" baseline="0">
                <a:solidFill>
                  <a:schemeClr val="dk1"/>
                </a:solidFill>
                <a:latin typeface="Calibri"/>
                <a:ea typeface="Calibri"/>
                <a:cs typeface="Calibri"/>
                <a:sym typeface="Calibri"/>
              </a:defRPr>
            </a:lvl7pPr>
            <a:lvl8pPr marL="3186509" marR="0" indent="-11508" algn="l" rtl="0">
              <a:spcBef>
                <a:spcPts val="0"/>
              </a:spcBef>
              <a:buClr>
                <a:schemeClr val="dk1"/>
              </a:buClr>
              <a:buFont typeface="Calibri"/>
              <a:buNone/>
              <a:defRPr sz="2000" b="0" i="0" u="none" strike="noStrike" cap="none" baseline="0">
                <a:solidFill>
                  <a:schemeClr val="dk1"/>
                </a:solidFill>
                <a:latin typeface="Calibri"/>
                <a:ea typeface="Calibri"/>
                <a:cs typeface="Calibri"/>
                <a:sym typeface="Calibri"/>
              </a:defRPr>
            </a:lvl8pPr>
            <a:lvl9pPr marL="3641709" marR="0" indent="-9509" algn="l" rtl="0">
              <a:spcBef>
                <a:spcPts val="0"/>
              </a:spcBef>
              <a:buClr>
                <a:schemeClr val="dk1"/>
              </a:buClr>
              <a:buFont typeface="Calibri"/>
              <a:buNone/>
              <a:defRPr sz="2000" b="0" i="0" u="none" strike="noStrike" cap="none" baseline="0">
                <a:solidFill>
                  <a:schemeClr val="dk1"/>
                </a:solidFill>
                <a:latin typeface="Calibri"/>
                <a:ea typeface="Calibri"/>
                <a:cs typeface="Calibri"/>
                <a:sym typeface="Calibri"/>
              </a:defRPr>
            </a:lvl9pPr>
          </a:lstStyle>
          <a:p>
            <a:pPr lvl="0"/>
            <a:endParaRPr noProof="0">
              <a:sym typeface="Calibri"/>
            </a:endParaRPr>
          </a:p>
        </p:txBody>
      </p:sp>
      <p:sp>
        <p:nvSpPr>
          <p:cNvPr id="295" name="Shape 295"/>
          <p:cNvSpPr txBox="1">
            <a:spLocks noGrp="1"/>
          </p:cNvSpPr>
          <p:nvPr>
            <p:ph type="body" idx="1"/>
          </p:nvPr>
        </p:nvSpPr>
        <p:spPr>
          <a:xfrm>
            <a:off x="1792289" y="5367339"/>
            <a:ext cx="5486399" cy="804861"/>
          </a:xfrm>
          <a:prstGeom prst="rect">
            <a:avLst/>
          </a:prstGeom>
          <a:noFill/>
          <a:ln>
            <a:noFill/>
          </a:ln>
        </p:spPr>
        <p:txBody>
          <a:bodyPr/>
          <a:lstStyle>
            <a:lvl1pPr marL="0" indent="0" rtl="0">
              <a:spcBef>
                <a:spcPts val="0"/>
              </a:spcBef>
              <a:buFont typeface="Calibri"/>
              <a:buNone/>
              <a:defRPr sz="1400"/>
            </a:lvl1pPr>
            <a:lvl2pPr marL="455195" indent="-10694" rtl="0">
              <a:spcBef>
                <a:spcPts val="0"/>
              </a:spcBef>
              <a:buFont typeface="Calibri"/>
              <a:buNone/>
              <a:defRPr sz="1200"/>
            </a:lvl2pPr>
            <a:lvl3pPr marL="910423" indent="-8723" rtl="0">
              <a:spcBef>
                <a:spcPts val="0"/>
              </a:spcBef>
              <a:buFont typeface="Calibri"/>
              <a:buNone/>
              <a:defRPr sz="1000"/>
            </a:lvl3pPr>
            <a:lvl4pPr marL="1365650" indent="-6749" rtl="0">
              <a:spcBef>
                <a:spcPts val="0"/>
              </a:spcBef>
              <a:buFont typeface="Calibri"/>
              <a:buNone/>
              <a:defRPr sz="900"/>
            </a:lvl4pPr>
            <a:lvl5pPr marL="1820861" indent="-4760" rtl="0">
              <a:spcBef>
                <a:spcPts val="0"/>
              </a:spcBef>
              <a:buFont typeface="Calibri"/>
              <a:buNone/>
              <a:defRPr sz="900"/>
            </a:lvl5pPr>
            <a:lvl6pPr marL="2276091" indent="-2790" rtl="0">
              <a:spcBef>
                <a:spcPts val="0"/>
              </a:spcBef>
              <a:buFont typeface="Calibri"/>
              <a:buNone/>
              <a:defRPr sz="900"/>
            </a:lvl6pPr>
            <a:lvl7pPr marL="2731296" indent="-796" rtl="0">
              <a:spcBef>
                <a:spcPts val="0"/>
              </a:spcBef>
              <a:buFont typeface="Calibri"/>
              <a:buNone/>
              <a:defRPr sz="900"/>
            </a:lvl7pPr>
            <a:lvl8pPr marL="3186509" indent="-11508" rtl="0">
              <a:spcBef>
                <a:spcPts val="0"/>
              </a:spcBef>
              <a:buFont typeface="Calibri"/>
              <a:buNone/>
              <a:defRPr sz="900"/>
            </a:lvl8pPr>
            <a:lvl9pPr marL="3641709" indent="-9509" rtl="0">
              <a:spcBef>
                <a:spcPts val="0"/>
              </a:spcBef>
              <a:buFont typeface="Calibri"/>
              <a:buNone/>
              <a:defRPr sz="900"/>
            </a:lvl9pPr>
          </a:lstStyle>
          <a:p>
            <a:endParaRPr/>
          </a:p>
        </p:txBody>
      </p:sp>
      <p:sp>
        <p:nvSpPr>
          <p:cNvPr id="5" name="Shape 296"/>
          <p:cNvSpPr txBox="1">
            <a:spLocks noGrp="1"/>
          </p:cNvSpPr>
          <p:nvPr>
            <p:ph type="dt" idx="10"/>
          </p:nvPr>
        </p:nvSpPr>
        <p:spPr/>
        <p:txBody>
          <a:bodyPr/>
          <a:lstStyle>
            <a:lvl1pPr marL="0" marR="0" indent="0" algn="l"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6" name="Shape 297"/>
          <p:cNvSpPr txBox="1">
            <a:spLocks noGrp="1"/>
          </p:cNvSpPr>
          <p:nvPr>
            <p:ph type="ftr" idx="11"/>
          </p:nvPr>
        </p:nvSpPr>
        <p:spPr/>
        <p:txBody>
          <a:bodyPr/>
          <a:lstStyle>
            <a:lvl1pPr marL="0" marR="0" indent="0" algn="ctr"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7" name="Shape 298"/>
          <p:cNvSpPr txBox="1">
            <a:spLocks noGrp="1"/>
          </p:cNvSpPr>
          <p:nvPr>
            <p:ph type="sldNum" idx="12"/>
          </p:nvPr>
        </p:nvSpPr>
        <p:spPr/>
        <p:txBody>
          <a:bodyPr>
            <a:noAutofit/>
          </a:bodyPr>
          <a:lstStyle>
            <a:lvl1pPr defTabSz="912813" eaLnBrk="0" hangingPunct="0">
              <a:defRPr/>
            </a:lvl1pPr>
          </a:lstStyle>
          <a:p>
            <a:pPr>
              <a:defRPr/>
            </a:pPr>
            <a:fld id="{106731E2-8445-4AE9-8689-B828E53B551E}" type="slidenum">
              <a:rPr lang="en-US" altLang="en-US"/>
              <a:pPr>
                <a:defRPr/>
              </a:pPr>
              <a:t>‹#›</a:t>
            </a:fld>
            <a:endParaRPr lang="en-US" altLang="en-US"/>
          </a:p>
        </p:txBody>
      </p:sp>
    </p:spTree>
    <p:extLst>
      <p:ext uri="{BB962C8B-B14F-4D97-AF65-F5344CB8AC3E}">
        <p14:creationId xmlns:p14="http://schemas.microsoft.com/office/powerpoint/2010/main" val="349436329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99"/>
        <p:cNvGrpSpPr/>
        <p:nvPr/>
      </p:nvGrpSpPr>
      <p:grpSpPr>
        <a:xfrm>
          <a:off x="0" y="0"/>
          <a:ext cx="0" cy="0"/>
          <a:chOff x="0" y="0"/>
          <a:chExt cx="0" cy="0"/>
        </a:xfrm>
      </p:grpSpPr>
      <p:sp>
        <p:nvSpPr>
          <p:cNvPr id="300" name="Shape 300"/>
          <p:cNvSpPr txBox="1">
            <a:spLocks noGrp="1"/>
          </p:cNvSpPr>
          <p:nvPr>
            <p:ph type="title"/>
          </p:nvPr>
        </p:nvSpPr>
        <p:spPr>
          <a:xfrm>
            <a:off x="457200" y="274637"/>
            <a:ext cx="8229600" cy="1143000"/>
          </a:xfrm>
          <a:prstGeom prst="rect">
            <a:avLst/>
          </a:prstGeom>
          <a:noFill/>
          <a:ln>
            <a:noFill/>
          </a:ln>
        </p:spPr>
        <p:txBody>
          <a:bodyPr/>
          <a:lstStyle>
            <a:lvl1pPr algn="ctr" rtl="0">
              <a:spcBef>
                <a:spcPts val="0"/>
              </a:spcBef>
              <a:buClr>
                <a:schemeClr val="dk1"/>
              </a:buClr>
              <a:buFont typeface="Calibri"/>
              <a:buNone/>
              <a:defRPr sz="4400">
                <a:solidFill>
                  <a:schemeClr val="dk1"/>
                </a:solidFill>
                <a:latin typeface="Calibri"/>
                <a:ea typeface="Calibri"/>
                <a:cs typeface="Calibri"/>
                <a:sym typeface="Calibri"/>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01" name="Shape 301"/>
          <p:cNvSpPr txBox="1">
            <a:spLocks noGrp="1"/>
          </p:cNvSpPr>
          <p:nvPr>
            <p:ph type="body" idx="1"/>
          </p:nvPr>
        </p:nvSpPr>
        <p:spPr>
          <a:xfrm rot="5400000">
            <a:off x="2309019" y="-251533"/>
            <a:ext cx="4525963" cy="8229600"/>
          </a:xfrm>
          <a:prstGeom prst="rect">
            <a:avLst/>
          </a:prstGeom>
          <a:noFill/>
          <a:ln>
            <a:noFill/>
          </a:ln>
        </p:spPr>
        <p:txBody>
          <a:bodyPr/>
          <a:lstStyle>
            <a:lvl1pPr marL="341429" indent="-138228" algn="l" rtl="0">
              <a:spcBef>
                <a:spcPts val="640"/>
              </a:spcBef>
              <a:buClr>
                <a:schemeClr val="dk1"/>
              </a:buClr>
              <a:buFont typeface="Arial"/>
              <a:buChar char="•"/>
              <a:defRPr sz="3200">
                <a:solidFill>
                  <a:schemeClr val="dk1"/>
                </a:solidFill>
                <a:latin typeface="Calibri"/>
                <a:ea typeface="Calibri"/>
                <a:cs typeface="Calibri"/>
                <a:sym typeface="Calibri"/>
              </a:defRPr>
            </a:lvl1pPr>
            <a:lvl2pPr marL="739720" indent="-117420" algn="l" rtl="0">
              <a:spcBef>
                <a:spcPts val="560"/>
              </a:spcBef>
              <a:buClr>
                <a:schemeClr val="dk1"/>
              </a:buClr>
              <a:buFont typeface="Arial"/>
              <a:buChar char="–"/>
              <a:defRPr sz="2800">
                <a:solidFill>
                  <a:schemeClr val="dk1"/>
                </a:solidFill>
                <a:latin typeface="Calibri"/>
                <a:ea typeface="Calibri"/>
                <a:cs typeface="Calibri"/>
                <a:sym typeface="Calibri"/>
              </a:defRPr>
            </a:lvl2pPr>
            <a:lvl3pPr marL="1138043" indent="-83943" algn="l" rtl="0">
              <a:spcBef>
                <a:spcPts val="480"/>
              </a:spcBef>
              <a:buClr>
                <a:schemeClr val="dk1"/>
              </a:buClr>
              <a:buFont typeface="Arial"/>
              <a:buChar char="•"/>
              <a:defRPr sz="2400">
                <a:solidFill>
                  <a:schemeClr val="dk1"/>
                </a:solidFill>
                <a:latin typeface="Calibri"/>
                <a:ea typeface="Calibri"/>
                <a:cs typeface="Calibri"/>
                <a:sym typeface="Calibri"/>
              </a:defRPr>
            </a:lvl3pPr>
            <a:lvl4pPr marL="1593253" indent="-107353" algn="l" rtl="0">
              <a:spcBef>
                <a:spcPts val="400"/>
              </a:spcBef>
              <a:buClr>
                <a:schemeClr val="dk1"/>
              </a:buClr>
              <a:buFont typeface="Arial"/>
              <a:buChar char="–"/>
              <a:defRPr sz="2000">
                <a:solidFill>
                  <a:schemeClr val="dk1"/>
                </a:solidFill>
                <a:latin typeface="Calibri"/>
                <a:ea typeface="Calibri"/>
                <a:cs typeface="Calibri"/>
                <a:sym typeface="Calibri"/>
              </a:defRPr>
            </a:lvl4pPr>
            <a:lvl5pPr marL="2048475" indent="-105374" algn="l" rtl="0">
              <a:spcBef>
                <a:spcPts val="400"/>
              </a:spcBef>
              <a:buClr>
                <a:schemeClr val="dk1"/>
              </a:buClr>
              <a:buFont typeface="Arial"/>
              <a:buChar char="»"/>
              <a:defRPr sz="2000">
                <a:solidFill>
                  <a:schemeClr val="dk1"/>
                </a:solidFill>
                <a:latin typeface="Calibri"/>
                <a:ea typeface="Calibri"/>
                <a:cs typeface="Calibri"/>
                <a:sym typeface="Calibri"/>
              </a:defRPr>
            </a:lvl5pPr>
            <a:lvl6pPr marL="2503699" indent="-103398"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58899" indent="-101399"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14119" indent="-112119"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69310" indent="-110109"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4" name="Shape 302"/>
          <p:cNvSpPr txBox="1">
            <a:spLocks noGrp="1"/>
          </p:cNvSpPr>
          <p:nvPr>
            <p:ph type="dt" idx="10"/>
          </p:nvPr>
        </p:nvSpPr>
        <p:spPr/>
        <p:txBody>
          <a:bodyPr/>
          <a:lstStyle>
            <a:lvl1pPr marL="0" marR="0" indent="0" algn="l"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5" name="Shape 303"/>
          <p:cNvSpPr txBox="1">
            <a:spLocks noGrp="1"/>
          </p:cNvSpPr>
          <p:nvPr>
            <p:ph type="ftr" idx="11"/>
          </p:nvPr>
        </p:nvSpPr>
        <p:spPr/>
        <p:txBody>
          <a:bodyPr/>
          <a:lstStyle>
            <a:lvl1pPr marL="0" marR="0" indent="0" algn="ctr"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6" name="Shape 304"/>
          <p:cNvSpPr txBox="1">
            <a:spLocks noGrp="1"/>
          </p:cNvSpPr>
          <p:nvPr>
            <p:ph type="sldNum" idx="12"/>
          </p:nvPr>
        </p:nvSpPr>
        <p:spPr/>
        <p:txBody>
          <a:bodyPr>
            <a:noAutofit/>
          </a:bodyPr>
          <a:lstStyle>
            <a:lvl1pPr defTabSz="912813" eaLnBrk="0" hangingPunct="0">
              <a:defRPr/>
            </a:lvl1pPr>
          </a:lstStyle>
          <a:p>
            <a:pPr>
              <a:defRPr/>
            </a:pPr>
            <a:fld id="{B1935605-3FE0-4E32-BCD3-C07BA4CE8BB3}" type="slidenum">
              <a:rPr lang="en-US" altLang="en-US"/>
              <a:pPr>
                <a:defRPr/>
              </a:pPr>
              <a:t>‹#›</a:t>
            </a:fld>
            <a:endParaRPr lang="en-US" altLang="en-US"/>
          </a:p>
        </p:txBody>
      </p:sp>
    </p:spTree>
    <p:extLst>
      <p:ext uri="{BB962C8B-B14F-4D97-AF65-F5344CB8AC3E}">
        <p14:creationId xmlns:p14="http://schemas.microsoft.com/office/powerpoint/2010/main" val="97132774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305"/>
        <p:cNvGrpSpPr/>
        <p:nvPr/>
      </p:nvGrpSpPr>
      <p:grpSpPr>
        <a:xfrm>
          <a:off x="0" y="0"/>
          <a:ext cx="0" cy="0"/>
          <a:chOff x="0" y="0"/>
          <a:chExt cx="0" cy="0"/>
        </a:xfrm>
      </p:grpSpPr>
      <p:sp>
        <p:nvSpPr>
          <p:cNvPr id="306" name="Shape 306"/>
          <p:cNvSpPr txBox="1">
            <a:spLocks noGrp="1"/>
          </p:cNvSpPr>
          <p:nvPr>
            <p:ph type="title"/>
          </p:nvPr>
        </p:nvSpPr>
        <p:spPr>
          <a:xfrm rot="5400000">
            <a:off x="4732338" y="2171953"/>
            <a:ext cx="5851525" cy="2057400"/>
          </a:xfrm>
          <a:prstGeom prst="rect">
            <a:avLst/>
          </a:prstGeom>
          <a:noFill/>
          <a:ln>
            <a:noFill/>
          </a:ln>
        </p:spPr>
        <p:txBody>
          <a:bodyPr/>
          <a:lstStyle>
            <a:lvl1pPr algn="ctr" rtl="0">
              <a:spcBef>
                <a:spcPts val="0"/>
              </a:spcBef>
              <a:buClr>
                <a:schemeClr val="dk1"/>
              </a:buClr>
              <a:buFont typeface="Calibri"/>
              <a:buNone/>
              <a:defRPr sz="4400">
                <a:solidFill>
                  <a:schemeClr val="dk1"/>
                </a:solidFill>
                <a:latin typeface="Calibri"/>
                <a:ea typeface="Calibri"/>
                <a:cs typeface="Calibri"/>
                <a:sym typeface="Calibri"/>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07" name="Shape 307"/>
          <p:cNvSpPr txBox="1">
            <a:spLocks noGrp="1"/>
          </p:cNvSpPr>
          <p:nvPr>
            <p:ph type="body" idx="1"/>
          </p:nvPr>
        </p:nvSpPr>
        <p:spPr>
          <a:xfrm rot="5400000">
            <a:off x="541338" y="190754"/>
            <a:ext cx="5851525" cy="6019799"/>
          </a:xfrm>
          <a:prstGeom prst="rect">
            <a:avLst/>
          </a:prstGeom>
          <a:noFill/>
          <a:ln>
            <a:noFill/>
          </a:ln>
        </p:spPr>
        <p:txBody>
          <a:bodyPr/>
          <a:lstStyle>
            <a:lvl1pPr marL="341429" indent="-138228" algn="l" rtl="0">
              <a:spcBef>
                <a:spcPts val="640"/>
              </a:spcBef>
              <a:buClr>
                <a:schemeClr val="dk1"/>
              </a:buClr>
              <a:buFont typeface="Arial"/>
              <a:buChar char="•"/>
              <a:defRPr sz="3200">
                <a:solidFill>
                  <a:schemeClr val="dk1"/>
                </a:solidFill>
                <a:latin typeface="Calibri"/>
                <a:ea typeface="Calibri"/>
                <a:cs typeface="Calibri"/>
                <a:sym typeface="Calibri"/>
              </a:defRPr>
            </a:lvl1pPr>
            <a:lvl2pPr marL="739720" indent="-117420" algn="l" rtl="0">
              <a:spcBef>
                <a:spcPts val="560"/>
              </a:spcBef>
              <a:buClr>
                <a:schemeClr val="dk1"/>
              </a:buClr>
              <a:buFont typeface="Arial"/>
              <a:buChar char="–"/>
              <a:defRPr sz="2800">
                <a:solidFill>
                  <a:schemeClr val="dk1"/>
                </a:solidFill>
                <a:latin typeface="Calibri"/>
                <a:ea typeface="Calibri"/>
                <a:cs typeface="Calibri"/>
                <a:sym typeface="Calibri"/>
              </a:defRPr>
            </a:lvl2pPr>
            <a:lvl3pPr marL="1138043" indent="-83943" algn="l" rtl="0">
              <a:spcBef>
                <a:spcPts val="480"/>
              </a:spcBef>
              <a:buClr>
                <a:schemeClr val="dk1"/>
              </a:buClr>
              <a:buFont typeface="Arial"/>
              <a:buChar char="•"/>
              <a:defRPr sz="2400">
                <a:solidFill>
                  <a:schemeClr val="dk1"/>
                </a:solidFill>
                <a:latin typeface="Calibri"/>
                <a:ea typeface="Calibri"/>
                <a:cs typeface="Calibri"/>
                <a:sym typeface="Calibri"/>
              </a:defRPr>
            </a:lvl3pPr>
            <a:lvl4pPr marL="1593253" indent="-107353" algn="l" rtl="0">
              <a:spcBef>
                <a:spcPts val="400"/>
              </a:spcBef>
              <a:buClr>
                <a:schemeClr val="dk1"/>
              </a:buClr>
              <a:buFont typeface="Arial"/>
              <a:buChar char="–"/>
              <a:defRPr sz="2000">
                <a:solidFill>
                  <a:schemeClr val="dk1"/>
                </a:solidFill>
                <a:latin typeface="Calibri"/>
                <a:ea typeface="Calibri"/>
                <a:cs typeface="Calibri"/>
                <a:sym typeface="Calibri"/>
              </a:defRPr>
            </a:lvl4pPr>
            <a:lvl5pPr marL="2048475" indent="-105374" algn="l" rtl="0">
              <a:spcBef>
                <a:spcPts val="400"/>
              </a:spcBef>
              <a:buClr>
                <a:schemeClr val="dk1"/>
              </a:buClr>
              <a:buFont typeface="Arial"/>
              <a:buChar char="»"/>
              <a:defRPr sz="2000">
                <a:solidFill>
                  <a:schemeClr val="dk1"/>
                </a:solidFill>
                <a:latin typeface="Calibri"/>
                <a:ea typeface="Calibri"/>
                <a:cs typeface="Calibri"/>
                <a:sym typeface="Calibri"/>
              </a:defRPr>
            </a:lvl5pPr>
            <a:lvl6pPr marL="2503699" indent="-103398"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58899" indent="-101399"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14119" indent="-112119"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69310" indent="-110109"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4" name="Shape 308"/>
          <p:cNvSpPr txBox="1">
            <a:spLocks noGrp="1"/>
          </p:cNvSpPr>
          <p:nvPr>
            <p:ph type="dt" idx="10"/>
          </p:nvPr>
        </p:nvSpPr>
        <p:spPr/>
        <p:txBody>
          <a:bodyPr/>
          <a:lstStyle>
            <a:lvl1pPr marL="0" marR="0" indent="0" algn="l"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5" name="Shape 309"/>
          <p:cNvSpPr txBox="1">
            <a:spLocks noGrp="1"/>
          </p:cNvSpPr>
          <p:nvPr>
            <p:ph type="ftr" idx="11"/>
          </p:nvPr>
        </p:nvSpPr>
        <p:spPr/>
        <p:txBody>
          <a:bodyPr/>
          <a:lstStyle>
            <a:lvl1pPr marL="0" marR="0" indent="0" algn="ctr"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6" name="Shape 310"/>
          <p:cNvSpPr txBox="1">
            <a:spLocks noGrp="1"/>
          </p:cNvSpPr>
          <p:nvPr>
            <p:ph type="sldNum" idx="12"/>
          </p:nvPr>
        </p:nvSpPr>
        <p:spPr/>
        <p:txBody>
          <a:bodyPr>
            <a:noAutofit/>
          </a:bodyPr>
          <a:lstStyle>
            <a:lvl1pPr defTabSz="912813" eaLnBrk="0" hangingPunct="0">
              <a:defRPr/>
            </a:lvl1pPr>
          </a:lstStyle>
          <a:p>
            <a:pPr>
              <a:defRPr/>
            </a:pPr>
            <a:fld id="{F047FF85-377E-494A-9349-A53AA995BA7E}" type="slidenum">
              <a:rPr lang="en-US" altLang="en-US"/>
              <a:pPr>
                <a:defRPr/>
              </a:pPr>
              <a:t>‹#›</a:t>
            </a:fld>
            <a:endParaRPr lang="en-US" altLang="en-US"/>
          </a:p>
        </p:txBody>
      </p:sp>
    </p:spTree>
    <p:extLst>
      <p:ext uri="{BB962C8B-B14F-4D97-AF65-F5344CB8AC3E}">
        <p14:creationId xmlns:p14="http://schemas.microsoft.com/office/powerpoint/2010/main" val="4218206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275619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8623494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013253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9161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p:nvPicPr>
        <p:blipFill>
          <a:blip r:embed="rId2" cstate="print"/>
          <a:srcRect/>
          <a:stretch>
            <a:fillRect/>
          </a:stretch>
        </p:blipFill>
        <p:spPr bwMode="auto">
          <a:xfrm>
            <a:off x="7245627" y="267915"/>
            <a:ext cx="1739635" cy="1125141"/>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533400" y="1600206"/>
            <a:ext cx="8229600" cy="4525963"/>
          </a:xfrm>
        </p:spPr>
        <p:txBody>
          <a:bodyPr>
            <a:normAutofit/>
          </a:bodyPr>
          <a:lstStyle>
            <a:lvl1pPr>
              <a:defRPr sz="3000"/>
            </a:lvl1pPr>
            <a:lvl2pPr>
              <a:defRPr sz="2531"/>
            </a:lvl2pPr>
            <a:lvl3pPr>
              <a:defRPr sz="2063"/>
            </a:lvl3pPr>
            <a:lvl4pPr>
              <a:defRPr sz="1969"/>
            </a:lvl4pPr>
            <a:lvl5pPr>
              <a:defRPr sz="196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2"/>
          <p:cNvSpPr>
            <a:spLocks noGrp="1"/>
          </p:cNvSpPr>
          <p:nvPr>
            <p:ph type="sldNum" sz="quarter" idx="10"/>
          </p:nvPr>
        </p:nvSpPr>
        <p:spPr/>
        <p:txBody>
          <a:bodyPr/>
          <a:lstStyle>
            <a:lvl1pPr hangingPunct="1">
              <a:defRPr>
                <a:latin typeface="Calibri" pitchFamily="34" charset="0"/>
              </a:defRPr>
            </a:lvl1pPr>
          </a:lstStyle>
          <a:p>
            <a:fld id="{6E04526D-9DAE-4C2F-B90A-954CECB6A0CF}"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161640167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065392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1738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042982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758584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950895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901306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324993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065532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675061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42"/>
        <p:cNvGrpSpPr/>
        <p:nvPr/>
      </p:nvGrpSpPr>
      <p:grpSpPr>
        <a:xfrm>
          <a:off x="0" y="0"/>
          <a:ext cx="0" cy="0"/>
          <a:chOff x="0" y="0"/>
          <a:chExt cx="0" cy="0"/>
        </a:xfrm>
      </p:grpSpPr>
      <p:sp>
        <p:nvSpPr>
          <p:cNvPr id="2" name="Shape 243"/>
          <p:cNvSpPr txBox="1">
            <a:spLocks noGrp="1"/>
          </p:cNvSpPr>
          <p:nvPr>
            <p:ph type="dt" idx="10"/>
          </p:nvPr>
        </p:nvSpPr>
        <p:spPr/>
        <p:txBody>
          <a:bodyPr/>
          <a:lstStyle>
            <a:lvl1pPr marL="0" marR="0" indent="0" algn="l"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3" name="Shape 244"/>
          <p:cNvSpPr txBox="1">
            <a:spLocks noGrp="1"/>
          </p:cNvSpPr>
          <p:nvPr>
            <p:ph type="ftr" idx="11"/>
          </p:nvPr>
        </p:nvSpPr>
        <p:spPr/>
        <p:txBody>
          <a:bodyPr/>
          <a:lstStyle>
            <a:lvl1pPr marL="0" marR="0" indent="0" algn="ctr"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4" name="Shape 245"/>
          <p:cNvSpPr txBox="1">
            <a:spLocks noGrp="1"/>
          </p:cNvSpPr>
          <p:nvPr>
            <p:ph type="sldNum" idx="12"/>
          </p:nvPr>
        </p:nvSpPr>
        <p:spPr/>
        <p:txBody>
          <a:bodyPr>
            <a:noAutofit/>
          </a:bodyPr>
          <a:lstStyle>
            <a:lvl1pPr defTabSz="912813" eaLnBrk="0" hangingPunct="0">
              <a:defRPr/>
            </a:lvl1pPr>
          </a:lstStyle>
          <a:p>
            <a:pPr>
              <a:defRPr/>
            </a:pPr>
            <a:fld id="{D560A885-C35C-48E3-8603-F29595582E45}" type="slidenum">
              <a:rPr lang="en-US" altLang="en-US"/>
              <a:pPr>
                <a:defRPr/>
              </a:pPr>
              <a:t>‹#›</a:t>
            </a:fld>
            <a:endParaRPr lang="en-US" altLang="en-US"/>
          </a:p>
        </p:txBody>
      </p:sp>
    </p:spTree>
    <p:extLst>
      <p:ext uri="{BB962C8B-B14F-4D97-AF65-F5344CB8AC3E}">
        <p14:creationId xmlns:p14="http://schemas.microsoft.com/office/powerpoint/2010/main" val="29524354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102914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58"/>
        <p:cNvGrpSpPr/>
        <p:nvPr/>
      </p:nvGrpSpPr>
      <p:grpSpPr>
        <a:xfrm>
          <a:off x="0" y="0"/>
          <a:ext cx="0" cy="0"/>
          <a:chOff x="0" y="0"/>
          <a:chExt cx="0" cy="0"/>
        </a:xfrm>
      </p:grpSpPr>
      <p:sp>
        <p:nvSpPr>
          <p:cNvPr id="259" name="Shape 259"/>
          <p:cNvSpPr txBox="1">
            <a:spLocks noGrp="1"/>
          </p:cNvSpPr>
          <p:nvPr>
            <p:ph type="title"/>
          </p:nvPr>
        </p:nvSpPr>
        <p:spPr>
          <a:xfrm>
            <a:off x="722312" y="4407155"/>
            <a:ext cx="7772400" cy="1362075"/>
          </a:xfrm>
          <a:prstGeom prst="rect">
            <a:avLst/>
          </a:prstGeom>
          <a:noFill/>
          <a:ln>
            <a:noFill/>
          </a:ln>
        </p:spPr>
        <p:txBody>
          <a:bodyPr anchor="t"/>
          <a:lstStyle>
            <a:lvl1pPr algn="l" rtl="0">
              <a:spcBef>
                <a:spcPts val="0"/>
              </a:spcBef>
              <a:defRPr sz="4000" b="1" cap="none"/>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60" name="Shape 260"/>
          <p:cNvSpPr txBox="1">
            <a:spLocks noGrp="1"/>
          </p:cNvSpPr>
          <p:nvPr>
            <p:ph type="body" idx="1"/>
          </p:nvPr>
        </p:nvSpPr>
        <p:spPr>
          <a:xfrm>
            <a:off x="722312" y="2906800"/>
            <a:ext cx="7772400" cy="1500187"/>
          </a:xfrm>
          <a:prstGeom prst="rect">
            <a:avLst/>
          </a:prstGeom>
          <a:noFill/>
          <a:ln>
            <a:noFill/>
          </a:ln>
        </p:spPr>
        <p:txBody>
          <a:bodyPr anchor="b"/>
          <a:lstStyle>
            <a:lvl1pPr marL="0" indent="0" rtl="0">
              <a:spcBef>
                <a:spcPts val="0"/>
              </a:spcBef>
              <a:buClr>
                <a:srgbClr val="888888"/>
              </a:buClr>
              <a:buFont typeface="Calibri"/>
              <a:buNone/>
              <a:defRPr sz="2000">
                <a:solidFill>
                  <a:srgbClr val="888888"/>
                </a:solidFill>
              </a:defRPr>
            </a:lvl1pPr>
            <a:lvl2pPr marL="455195" indent="-10694" rtl="0">
              <a:spcBef>
                <a:spcPts val="0"/>
              </a:spcBef>
              <a:buClr>
                <a:srgbClr val="888888"/>
              </a:buClr>
              <a:buFont typeface="Calibri"/>
              <a:buNone/>
              <a:defRPr sz="1800">
                <a:solidFill>
                  <a:srgbClr val="888888"/>
                </a:solidFill>
              </a:defRPr>
            </a:lvl2pPr>
            <a:lvl3pPr marL="910423" indent="-8723" rtl="0">
              <a:spcBef>
                <a:spcPts val="0"/>
              </a:spcBef>
              <a:buClr>
                <a:srgbClr val="888888"/>
              </a:buClr>
              <a:buFont typeface="Calibri"/>
              <a:buNone/>
              <a:defRPr sz="1600">
                <a:solidFill>
                  <a:srgbClr val="888888"/>
                </a:solidFill>
              </a:defRPr>
            </a:lvl3pPr>
            <a:lvl4pPr marL="1365650" indent="-6749" rtl="0">
              <a:spcBef>
                <a:spcPts val="0"/>
              </a:spcBef>
              <a:buClr>
                <a:srgbClr val="888888"/>
              </a:buClr>
              <a:buFont typeface="Calibri"/>
              <a:buNone/>
              <a:defRPr sz="1400">
                <a:solidFill>
                  <a:srgbClr val="888888"/>
                </a:solidFill>
              </a:defRPr>
            </a:lvl4pPr>
            <a:lvl5pPr marL="1820861" indent="-4760" rtl="0">
              <a:spcBef>
                <a:spcPts val="0"/>
              </a:spcBef>
              <a:buClr>
                <a:srgbClr val="888888"/>
              </a:buClr>
              <a:buFont typeface="Calibri"/>
              <a:buNone/>
              <a:defRPr sz="1400">
                <a:solidFill>
                  <a:srgbClr val="888888"/>
                </a:solidFill>
              </a:defRPr>
            </a:lvl5pPr>
            <a:lvl6pPr marL="2276091" indent="-2790" rtl="0">
              <a:spcBef>
                <a:spcPts val="0"/>
              </a:spcBef>
              <a:buClr>
                <a:srgbClr val="888888"/>
              </a:buClr>
              <a:buFont typeface="Calibri"/>
              <a:buNone/>
              <a:defRPr sz="1400">
                <a:solidFill>
                  <a:srgbClr val="888888"/>
                </a:solidFill>
              </a:defRPr>
            </a:lvl6pPr>
            <a:lvl7pPr marL="2731296" indent="-796" rtl="0">
              <a:spcBef>
                <a:spcPts val="0"/>
              </a:spcBef>
              <a:buClr>
                <a:srgbClr val="888888"/>
              </a:buClr>
              <a:buFont typeface="Calibri"/>
              <a:buNone/>
              <a:defRPr sz="1400">
                <a:solidFill>
                  <a:srgbClr val="888888"/>
                </a:solidFill>
              </a:defRPr>
            </a:lvl7pPr>
            <a:lvl8pPr marL="3186509" indent="-11508" rtl="0">
              <a:spcBef>
                <a:spcPts val="0"/>
              </a:spcBef>
              <a:buClr>
                <a:srgbClr val="888888"/>
              </a:buClr>
              <a:buFont typeface="Calibri"/>
              <a:buNone/>
              <a:defRPr sz="1400">
                <a:solidFill>
                  <a:srgbClr val="888888"/>
                </a:solidFill>
              </a:defRPr>
            </a:lvl8pPr>
            <a:lvl9pPr marL="3641709" indent="-9509" rtl="0">
              <a:spcBef>
                <a:spcPts val="0"/>
              </a:spcBef>
              <a:buClr>
                <a:srgbClr val="888888"/>
              </a:buClr>
              <a:buFont typeface="Calibri"/>
              <a:buNone/>
              <a:defRPr sz="1400">
                <a:solidFill>
                  <a:srgbClr val="888888"/>
                </a:solidFill>
              </a:defRPr>
            </a:lvl9pPr>
          </a:lstStyle>
          <a:p>
            <a:endParaRPr/>
          </a:p>
        </p:txBody>
      </p:sp>
      <p:sp>
        <p:nvSpPr>
          <p:cNvPr id="4" name="Shape 261"/>
          <p:cNvSpPr txBox="1">
            <a:spLocks noGrp="1"/>
          </p:cNvSpPr>
          <p:nvPr>
            <p:ph type="dt" idx="10"/>
          </p:nvPr>
        </p:nvSpPr>
        <p:spPr/>
        <p:txBody>
          <a:bodyPr/>
          <a:lstStyle>
            <a:lvl1pPr marL="0" marR="0" indent="0" algn="l"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5" name="Shape 262"/>
          <p:cNvSpPr txBox="1">
            <a:spLocks noGrp="1"/>
          </p:cNvSpPr>
          <p:nvPr>
            <p:ph type="ftr" idx="11"/>
          </p:nvPr>
        </p:nvSpPr>
        <p:spPr/>
        <p:txBody>
          <a:bodyPr/>
          <a:lstStyle>
            <a:lvl1pPr marL="0" marR="0" indent="0" algn="ctr"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6" name="Shape 263"/>
          <p:cNvSpPr txBox="1">
            <a:spLocks noGrp="1"/>
          </p:cNvSpPr>
          <p:nvPr>
            <p:ph type="sldNum" idx="12"/>
          </p:nvPr>
        </p:nvSpPr>
        <p:spPr/>
        <p:txBody>
          <a:bodyPr>
            <a:noAutofit/>
          </a:bodyPr>
          <a:lstStyle>
            <a:lvl1pPr defTabSz="912813" eaLnBrk="0" hangingPunct="0">
              <a:defRPr/>
            </a:lvl1pPr>
          </a:lstStyle>
          <a:p>
            <a:pPr>
              <a:defRPr/>
            </a:pPr>
            <a:fld id="{CAC01710-1FF3-413F-841C-D125E2B52467}" type="slidenum">
              <a:rPr lang="en-US" altLang="en-US"/>
              <a:pPr>
                <a:defRPr/>
              </a:pPr>
              <a:t>‹#›</a:t>
            </a:fld>
            <a:endParaRPr lang="en-US" altLang="en-US"/>
          </a:p>
        </p:txBody>
      </p:sp>
    </p:spTree>
    <p:extLst>
      <p:ext uri="{BB962C8B-B14F-4D97-AF65-F5344CB8AC3E}">
        <p14:creationId xmlns:p14="http://schemas.microsoft.com/office/powerpoint/2010/main" val="207830860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64"/>
        <p:cNvGrpSpPr/>
        <p:nvPr/>
      </p:nvGrpSpPr>
      <p:grpSpPr>
        <a:xfrm>
          <a:off x="0" y="0"/>
          <a:ext cx="0" cy="0"/>
          <a:chOff x="0" y="0"/>
          <a:chExt cx="0" cy="0"/>
        </a:xfrm>
      </p:grpSpPr>
      <p:sp>
        <p:nvSpPr>
          <p:cNvPr id="265" name="Shape 265"/>
          <p:cNvSpPr txBox="1">
            <a:spLocks noGrp="1"/>
          </p:cNvSpPr>
          <p:nvPr>
            <p:ph type="title"/>
          </p:nvPr>
        </p:nvSpPr>
        <p:spPr>
          <a:xfrm>
            <a:off x="457200" y="274637"/>
            <a:ext cx="8229600" cy="1143000"/>
          </a:xfrm>
          <a:prstGeom prst="rect">
            <a:avLst/>
          </a:prstGeom>
          <a:noFill/>
          <a:ln>
            <a:noFill/>
          </a:ln>
        </p:spPr>
        <p:txBody>
          <a:bodyPr/>
          <a:lstStyle>
            <a:lvl1pPr algn="ctr" rtl="0">
              <a:spcBef>
                <a:spcPts val="0"/>
              </a:spcBef>
              <a:buClr>
                <a:schemeClr val="dk1"/>
              </a:buClr>
              <a:buFont typeface="Calibri"/>
              <a:buNone/>
              <a:defRPr sz="4400">
                <a:solidFill>
                  <a:schemeClr val="dk1"/>
                </a:solidFill>
                <a:latin typeface="Calibri"/>
                <a:ea typeface="Calibri"/>
                <a:cs typeface="Calibri"/>
                <a:sym typeface="Calibri"/>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66" name="Shape 266"/>
          <p:cNvSpPr txBox="1">
            <a:spLocks noGrp="1"/>
          </p:cNvSpPr>
          <p:nvPr>
            <p:ph type="body" idx="1"/>
          </p:nvPr>
        </p:nvSpPr>
        <p:spPr>
          <a:xfrm>
            <a:off x="457201" y="1600284"/>
            <a:ext cx="4038599" cy="4525963"/>
          </a:xfrm>
          <a:prstGeom prst="rect">
            <a:avLst/>
          </a:prstGeom>
          <a:noFill/>
          <a:ln>
            <a:noFill/>
          </a:ln>
        </p:spPr>
        <p:txBody>
          <a:bodyPr/>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267" name="Shape 267"/>
          <p:cNvSpPr txBox="1">
            <a:spLocks noGrp="1"/>
          </p:cNvSpPr>
          <p:nvPr>
            <p:ph type="body" idx="2"/>
          </p:nvPr>
        </p:nvSpPr>
        <p:spPr>
          <a:xfrm>
            <a:off x="4648201" y="1600284"/>
            <a:ext cx="4038599" cy="4525963"/>
          </a:xfrm>
          <a:prstGeom prst="rect">
            <a:avLst/>
          </a:prstGeom>
          <a:noFill/>
          <a:ln>
            <a:noFill/>
          </a:ln>
        </p:spPr>
        <p:txBody>
          <a:bodyPr/>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5" name="Shape 268"/>
          <p:cNvSpPr txBox="1">
            <a:spLocks noGrp="1"/>
          </p:cNvSpPr>
          <p:nvPr>
            <p:ph type="dt" idx="10"/>
          </p:nvPr>
        </p:nvSpPr>
        <p:spPr/>
        <p:txBody>
          <a:bodyPr/>
          <a:lstStyle>
            <a:lvl1pPr marL="0" marR="0" indent="0" algn="l"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6" name="Shape 269"/>
          <p:cNvSpPr txBox="1">
            <a:spLocks noGrp="1"/>
          </p:cNvSpPr>
          <p:nvPr>
            <p:ph type="ftr" idx="11"/>
          </p:nvPr>
        </p:nvSpPr>
        <p:spPr/>
        <p:txBody>
          <a:bodyPr/>
          <a:lstStyle>
            <a:lvl1pPr marL="0" marR="0" indent="0" algn="ctr"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7" name="Shape 270"/>
          <p:cNvSpPr txBox="1">
            <a:spLocks noGrp="1"/>
          </p:cNvSpPr>
          <p:nvPr>
            <p:ph type="sldNum" idx="12"/>
          </p:nvPr>
        </p:nvSpPr>
        <p:spPr/>
        <p:txBody>
          <a:bodyPr>
            <a:noAutofit/>
          </a:bodyPr>
          <a:lstStyle>
            <a:lvl1pPr defTabSz="912813" eaLnBrk="0" hangingPunct="0">
              <a:defRPr/>
            </a:lvl1pPr>
          </a:lstStyle>
          <a:p>
            <a:pPr>
              <a:defRPr/>
            </a:pPr>
            <a:fld id="{E33F513E-DBBB-416B-A321-FB14C0F31EC3}" type="slidenum">
              <a:rPr lang="en-US" altLang="en-US"/>
              <a:pPr>
                <a:defRPr/>
              </a:pPr>
              <a:t>‹#›</a:t>
            </a:fld>
            <a:endParaRPr lang="en-US" altLang="en-US"/>
          </a:p>
        </p:txBody>
      </p:sp>
    </p:spTree>
    <p:extLst>
      <p:ext uri="{BB962C8B-B14F-4D97-AF65-F5344CB8AC3E}">
        <p14:creationId xmlns:p14="http://schemas.microsoft.com/office/powerpoint/2010/main" val="278644731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271"/>
        <p:cNvGrpSpPr/>
        <p:nvPr/>
      </p:nvGrpSpPr>
      <p:grpSpPr>
        <a:xfrm>
          <a:off x="0" y="0"/>
          <a:ext cx="0" cy="0"/>
          <a:chOff x="0" y="0"/>
          <a:chExt cx="0" cy="0"/>
        </a:xfrm>
      </p:grpSpPr>
      <p:sp>
        <p:nvSpPr>
          <p:cNvPr id="272" name="Shape 272"/>
          <p:cNvSpPr txBox="1">
            <a:spLocks noGrp="1"/>
          </p:cNvSpPr>
          <p:nvPr>
            <p:ph type="title"/>
          </p:nvPr>
        </p:nvSpPr>
        <p:spPr>
          <a:xfrm>
            <a:off x="457200" y="274637"/>
            <a:ext cx="8229600" cy="1143000"/>
          </a:xfrm>
          <a:prstGeom prst="rect">
            <a:avLst/>
          </a:prstGeom>
          <a:noFill/>
          <a:ln>
            <a:noFill/>
          </a:ln>
        </p:spPr>
        <p:txBody>
          <a:bodyPr/>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3" name="Shape 273"/>
          <p:cNvSpPr txBox="1">
            <a:spLocks noGrp="1"/>
          </p:cNvSpPr>
          <p:nvPr>
            <p:ph type="body" idx="1"/>
          </p:nvPr>
        </p:nvSpPr>
        <p:spPr>
          <a:xfrm>
            <a:off x="457201" y="1535112"/>
            <a:ext cx="4040187" cy="639762"/>
          </a:xfrm>
          <a:prstGeom prst="rect">
            <a:avLst/>
          </a:prstGeom>
          <a:noFill/>
          <a:ln>
            <a:noFill/>
          </a:ln>
        </p:spPr>
        <p:txBody>
          <a:bodyPr anchor="b"/>
          <a:lstStyle>
            <a:lvl1pPr marL="0" indent="0" rtl="0">
              <a:spcBef>
                <a:spcPts val="0"/>
              </a:spcBef>
              <a:buFont typeface="Calibri"/>
              <a:buNone/>
              <a:defRPr sz="2400" b="1"/>
            </a:lvl1pPr>
            <a:lvl2pPr marL="455195" indent="-10694" rtl="0">
              <a:spcBef>
                <a:spcPts val="0"/>
              </a:spcBef>
              <a:buFont typeface="Calibri"/>
              <a:buNone/>
              <a:defRPr sz="2000" b="1"/>
            </a:lvl2pPr>
            <a:lvl3pPr marL="910423" indent="-8723" rtl="0">
              <a:spcBef>
                <a:spcPts val="0"/>
              </a:spcBef>
              <a:buFont typeface="Calibri"/>
              <a:buNone/>
              <a:defRPr sz="1800" b="1"/>
            </a:lvl3pPr>
            <a:lvl4pPr marL="1365650" indent="-6749" rtl="0">
              <a:spcBef>
                <a:spcPts val="0"/>
              </a:spcBef>
              <a:buFont typeface="Calibri"/>
              <a:buNone/>
              <a:defRPr sz="1600" b="1"/>
            </a:lvl4pPr>
            <a:lvl5pPr marL="1820861" indent="-4760" rtl="0">
              <a:spcBef>
                <a:spcPts val="0"/>
              </a:spcBef>
              <a:buFont typeface="Calibri"/>
              <a:buNone/>
              <a:defRPr sz="1600" b="1"/>
            </a:lvl5pPr>
            <a:lvl6pPr marL="2276091" indent="-2790" rtl="0">
              <a:spcBef>
                <a:spcPts val="0"/>
              </a:spcBef>
              <a:buFont typeface="Calibri"/>
              <a:buNone/>
              <a:defRPr sz="1600" b="1"/>
            </a:lvl6pPr>
            <a:lvl7pPr marL="2731296" indent="-796" rtl="0">
              <a:spcBef>
                <a:spcPts val="0"/>
              </a:spcBef>
              <a:buFont typeface="Calibri"/>
              <a:buNone/>
              <a:defRPr sz="1600" b="1"/>
            </a:lvl7pPr>
            <a:lvl8pPr marL="3186509" indent="-11508" rtl="0">
              <a:spcBef>
                <a:spcPts val="0"/>
              </a:spcBef>
              <a:buFont typeface="Calibri"/>
              <a:buNone/>
              <a:defRPr sz="1600" b="1"/>
            </a:lvl8pPr>
            <a:lvl9pPr marL="3641709" indent="-9509" rtl="0">
              <a:spcBef>
                <a:spcPts val="0"/>
              </a:spcBef>
              <a:buFont typeface="Calibri"/>
              <a:buNone/>
              <a:defRPr sz="1600" b="1"/>
            </a:lvl9pPr>
          </a:lstStyle>
          <a:p>
            <a:endParaRPr/>
          </a:p>
        </p:txBody>
      </p:sp>
      <p:sp>
        <p:nvSpPr>
          <p:cNvPr id="274" name="Shape 274"/>
          <p:cNvSpPr txBox="1">
            <a:spLocks noGrp="1"/>
          </p:cNvSpPr>
          <p:nvPr>
            <p:ph type="body" idx="2"/>
          </p:nvPr>
        </p:nvSpPr>
        <p:spPr>
          <a:xfrm>
            <a:off x="457201" y="2174875"/>
            <a:ext cx="4040187" cy="3951287"/>
          </a:xfrm>
          <a:prstGeom prst="rect">
            <a:avLst/>
          </a:prstGeom>
          <a:noFill/>
          <a:ln>
            <a:noFill/>
          </a:ln>
        </p:spPr>
        <p:txBody>
          <a:bodyPr/>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275" name="Shape 275"/>
          <p:cNvSpPr txBox="1">
            <a:spLocks noGrp="1"/>
          </p:cNvSpPr>
          <p:nvPr>
            <p:ph type="body" idx="3"/>
          </p:nvPr>
        </p:nvSpPr>
        <p:spPr>
          <a:xfrm>
            <a:off x="4645110" y="1535112"/>
            <a:ext cx="4041774" cy="639762"/>
          </a:xfrm>
          <a:prstGeom prst="rect">
            <a:avLst/>
          </a:prstGeom>
          <a:noFill/>
          <a:ln>
            <a:noFill/>
          </a:ln>
        </p:spPr>
        <p:txBody>
          <a:bodyPr anchor="b"/>
          <a:lstStyle>
            <a:lvl1pPr marL="0" indent="0" rtl="0">
              <a:spcBef>
                <a:spcPts val="0"/>
              </a:spcBef>
              <a:buFont typeface="Calibri"/>
              <a:buNone/>
              <a:defRPr sz="2400" b="1"/>
            </a:lvl1pPr>
            <a:lvl2pPr marL="455195" indent="-10694" rtl="0">
              <a:spcBef>
                <a:spcPts val="0"/>
              </a:spcBef>
              <a:buFont typeface="Calibri"/>
              <a:buNone/>
              <a:defRPr sz="2000" b="1"/>
            </a:lvl2pPr>
            <a:lvl3pPr marL="910423" indent="-8723" rtl="0">
              <a:spcBef>
                <a:spcPts val="0"/>
              </a:spcBef>
              <a:buFont typeface="Calibri"/>
              <a:buNone/>
              <a:defRPr sz="1800" b="1"/>
            </a:lvl3pPr>
            <a:lvl4pPr marL="1365650" indent="-6749" rtl="0">
              <a:spcBef>
                <a:spcPts val="0"/>
              </a:spcBef>
              <a:buFont typeface="Calibri"/>
              <a:buNone/>
              <a:defRPr sz="1600" b="1"/>
            </a:lvl4pPr>
            <a:lvl5pPr marL="1820861" indent="-4760" rtl="0">
              <a:spcBef>
                <a:spcPts val="0"/>
              </a:spcBef>
              <a:buFont typeface="Calibri"/>
              <a:buNone/>
              <a:defRPr sz="1600" b="1"/>
            </a:lvl5pPr>
            <a:lvl6pPr marL="2276091" indent="-2790" rtl="0">
              <a:spcBef>
                <a:spcPts val="0"/>
              </a:spcBef>
              <a:buFont typeface="Calibri"/>
              <a:buNone/>
              <a:defRPr sz="1600" b="1"/>
            </a:lvl6pPr>
            <a:lvl7pPr marL="2731296" indent="-796" rtl="0">
              <a:spcBef>
                <a:spcPts val="0"/>
              </a:spcBef>
              <a:buFont typeface="Calibri"/>
              <a:buNone/>
              <a:defRPr sz="1600" b="1"/>
            </a:lvl7pPr>
            <a:lvl8pPr marL="3186509" indent="-11508" rtl="0">
              <a:spcBef>
                <a:spcPts val="0"/>
              </a:spcBef>
              <a:buFont typeface="Calibri"/>
              <a:buNone/>
              <a:defRPr sz="1600" b="1"/>
            </a:lvl8pPr>
            <a:lvl9pPr marL="3641709" indent="-9509" rtl="0">
              <a:spcBef>
                <a:spcPts val="0"/>
              </a:spcBef>
              <a:buFont typeface="Calibri"/>
              <a:buNone/>
              <a:defRPr sz="1600" b="1"/>
            </a:lvl9pPr>
          </a:lstStyle>
          <a:p>
            <a:endParaRPr/>
          </a:p>
        </p:txBody>
      </p:sp>
      <p:sp>
        <p:nvSpPr>
          <p:cNvPr id="276" name="Shape 276"/>
          <p:cNvSpPr txBox="1">
            <a:spLocks noGrp="1"/>
          </p:cNvSpPr>
          <p:nvPr>
            <p:ph type="body" idx="4"/>
          </p:nvPr>
        </p:nvSpPr>
        <p:spPr>
          <a:xfrm>
            <a:off x="4645110" y="2174875"/>
            <a:ext cx="4041774" cy="3951287"/>
          </a:xfrm>
          <a:prstGeom prst="rect">
            <a:avLst/>
          </a:prstGeom>
          <a:noFill/>
          <a:ln>
            <a:noFill/>
          </a:ln>
        </p:spPr>
        <p:txBody>
          <a:bodyPr/>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7" name="Shape 277"/>
          <p:cNvSpPr txBox="1">
            <a:spLocks noGrp="1"/>
          </p:cNvSpPr>
          <p:nvPr>
            <p:ph type="dt" idx="10"/>
          </p:nvPr>
        </p:nvSpPr>
        <p:spPr/>
        <p:txBody>
          <a:bodyPr/>
          <a:lstStyle>
            <a:lvl1pPr marL="0" marR="0" indent="0" algn="l"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8" name="Shape 278"/>
          <p:cNvSpPr txBox="1">
            <a:spLocks noGrp="1"/>
          </p:cNvSpPr>
          <p:nvPr>
            <p:ph type="ftr" idx="11"/>
          </p:nvPr>
        </p:nvSpPr>
        <p:spPr/>
        <p:txBody>
          <a:bodyPr/>
          <a:lstStyle>
            <a:lvl1pPr marL="0" marR="0" indent="0" algn="ctr"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9" name="Shape 279"/>
          <p:cNvSpPr txBox="1">
            <a:spLocks noGrp="1"/>
          </p:cNvSpPr>
          <p:nvPr>
            <p:ph type="sldNum" idx="12"/>
          </p:nvPr>
        </p:nvSpPr>
        <p:spPr/>
        <p:txBody>
          <a:bodyPr>
            <a:noAutofit/>
          </a:bodyPr>
          <a:lstStyle>
            <a:lvl1pPr defTabSz="912813" eaLnBrk="0" hangingPunct="0">
              <a:defRPr/>
            </a:lvl1pPr>
          </a:lstStyle>
          <a:p>
            <a:pPr>
              <a:defRPr/>
            </a:pPr>
            <a:fld id="{CBFAAC75-40C4-46C8-B440-0250FB655BBD}" type="slidenum">
              <a:rPr lang="en-US" altLang="en-US"/>
              <a:pPr>
                <a:defRPr/>
              </a:pPr>
              <a:t>‹#›</a:t>
            </a:fld>
            <a:endParaRPr lang="en-US" altLang="en-US"/>
          </a:p>
        </p:txBody>
      </p:sp>
    </p:spTree>
    <p:extLst>
      <p:ext uri="{BB962C8B-B14F-4D97-AF65-F5344CB8AC3E}">
        <p14:creationId xmlns:p14="http://schemas.microsoft.com/office/powerpoint/2010/main" val="368083475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85"/>
        <p:cNvGrpSpPr/>
        <p:nvPr/>
      </p:nvGrpSpPr>
      <p:grpSpPr>
        <a:xfrm>
          <a:off x="0" y="0"/>
          <a:ext cx="0" cy="0"/>
          <a:chOff x="0" y="0"/>
          <a:chExt cx="0" cy="0"/>
        </a:xfrm>
      </p:grpSpPr>
      <p:sp>
        <p:nvSpPr>
          <p:cNvPr id="286" name="Shape 286"/>
          <p:cNvSpPr txBox="1">
            <a:spLocks noGrp="1"/>
          </p:cNvSpPr>
          <p:nvPr>
            <p:ph type="title"/>
          </p:nvPr>
        </p:nvSpPr>
        <p:spPr>
          <a:xfrm>
            <a:off x="457202" y="273052"/>
            <a:ext cx="3008313" cy="1162049"/>
          </a:xfrm>
          <a:prstGeom prst="rect">
            <a:avLst/>
          </a:prstGeom>
          <a:noFill/>
          <a:ln>
            <a:noFill/>
          </a:ln>
        </p:spPr>
        <p:txBody>
          <a:bodyPr anchor="b"/>
          <a:lstStyle>
            <a:lvl1pPr algn="l" rtl="0">
              <a:spcBef>
                <a:spcPts val="0"/>
              </a:spcBef>
              <a:defRPr sz="2000" b="1"/>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7" name="Shape 287"/>
          <p:cNvSpPr txBox="1">
            <a:spLocks noGrp="1"/>
          </p:cNvSpPr>
          <p:nvPr>
            <p:ph type="body" idx="1"/>
          </p:nvPr>
        </p:nvSpPr>
        <p:spPr>
          <a:xfrm>
            <a:off x="3575050" y="273303"/>
            <a:ext cx="5111750" cy="5853112"/>
          </a:xfrm>
          <a:prstGeom prst="rect">
            <a:avLst/>
          </a:prstGeom>
          <a:noFill/>
          <a:ln>
            <a:noFill/>
          </a:ln>
        </p:spPr>
        <p:txBody>
          <a:bodyPr/>
          <a:lstStyle>
            <a:lvl1pPr rtl="0">
              <a:spcBef>
                <a:spcPts val="0"/>
              </a:spcBef>
              <a:defRPr sz="3200"/>
            </a:lvl1pPr>
            <a:lvl2pPr rtl="0">
              <a:spcBef>
                <a:spcPts val="0"/>
              </a:spcBef>
              <a:defRPr sz="2800"/>
            </a:lvl2pPr>
            <a:lvl3pPr rtl="0">
              <a:spcBef>
                <a:spcPts val="0"/>
              </a:spcBef>
              <a:defRPr sz="2400"/>
            </a:lvl3pPr>
            <a:lvl4pPr rtl="0">
              <a:spcBef>
                <a:spcPts val="0"/>
              </a:spcBef>
              <a:defRPr sz="2000"/>
            </a:lvl4pPr>
            <a:lvl5pPr rtl="0">
              <a:spcBef>
                <a:spcPts val="0"/>
              </a:spcBef>
              <a:defRPr sz="2000"/>
            </a:lvl5pPr>
            <a:lvl6pPr rtl="0">
              <a:spcBef>
                <a:spcPts val="0"/>
              </a:spcBef>
              <a:defRPr sz="2000"/>
            </a:lvl6pPr>
            <a:lvl7pPr rtl="0">
              <a:spcBef>
                <a:spcPts val="0"/>
              </a:spcBef>
              <a:defRPr sz="2000"/>
            </a:lvl7pPr>
            <a:lvl8pPr rtl="0">
              <a:spcBef>
                <a:spcPts val="0"/>
              </a:spcBef>
              <a:defRPr sz="2000"/>
            </a:lvl8pPr>
            <a:lvl9pPr rtl="0">
              <a:spcBef>
                <a:spcPts val="0"/>
              </a:spcBef>
              <a:defRPr sz="2000"/>
            </a:lvl9pPr>
          </a:lstStyle>
          <a:p>
            <a:endParaRPr/>
          </a:p>
        </p:txBody>
      </p:sp>
      <p:sp>
        <p:nvSpPr>
          <p:cNvPr id="288" name="Shape 288"/>
          <p:cNvSpPr txBox="1">
            <a:spLocks noGrp="1"/>
          </p:cNvSpPr>
          <p:nvPr>
            <p:ph type="body" idx="2"/>
          </p:nvPr>
        </p:nvSpPr>
        <p:spPr>
          <a:xfrm>
            <a:off x="457202" y="1435103"/>
            <a:ext cx="3008313" cy="4691063"/>
          </a:xfrm>
          <a:prstGeom prst="rect">
            <a:avLst/>
          </a:prstGeom>
          <a:noFill/>
          <a:ln>
            <a:noFill/>
          </a:ln>
        </p:spPr>
        <p:txBody>
          <a:bodyPr/>
          <a:lstStyle>
            <a:lvl1pPr marL="0" indent="0" rtl="0">
              <a:spcBef>
                <a:spcPts val="0"/>
              </a:spcBef>
              <a:buFont typeface="Calibri"/>
              <a:buNone/>
              <a:defRPr sz="1400"/>
            </a:lvl1pPr>
            <a:lvl2pPr marL="455195" indent="-10694" rtl="0">
              <a:spcBef>
                <a:spcPts val="0"/>
              </a:spcBef>
              <a:buFont typeface="Calibri"/>
              <a:buNone/>
              <a:defRPr sz="1200"/>
            </a:lvl2pPr>
            <a:lvl3pPr marL="910423" indent="-8723" rtl="0">
              <a:spcBef>
                <a:spcPts val="0"/>
              </a:spcBef>
              <a:buFont typeface="Calibri"/>
              <a:buNone/>
              <a:defRPr sz="1000"/>
            </a:lvl3pPr>
            <a:lvl4pPr marL="1365650" indent="-6749" rtl="0">
              <a:spcBef>
                <a:spcPts val="0"/>
              </a:spcBef>
              <a:buFont typeface="Calibri"/>
              <a:buNone/>
              <a:defRPr sz="900"/>
            </a:lvl4pPr>
            <a:lvl5pPr marL="1820861" indent="-4760" rtl="0">
              <a:spcBef>
                <a:spcPts val="0"/>
              </a:spcBef>
              <a:buFont typeface="Calibri"/>
              <a:buNone/>
              <a:defRPr sz="900"/>
            </a:lvl5pPr>
            <a:lvl6pPr marL="2276091" indent="-2790" rtl="0">
              <a:spcBef>
                <a:spcPts val="0"/>
              </a:spcBef>
              <a:buFont typeface="Calibri"/>
              <a:buNone/>
              <a:defRPr sz="900"/>
            </a:lvl6pPr>
            <a:lvl7pPr marL="2731296" indent="-796" rtl="0">
              <a:spcBef>
                <a:spcPts val="0"/>
              </a:spcBef>
              <a:buFont typeface="Calibri"/>
              <a:buNone/>
              <a:defRPr sz="900"/>
            </a:lvl7pPr>
            <a:lvl8pPr marL="3186509" indent="-11508" rtl="0">
              <a:spcBef>
                <a:spcPts val="0"/>
              </a:spcBef>
              <a:buFont typeface="Calibri"/>
              <a:buNone/>
              <a:defRPr sz="900"/>
            </a:lvl8pPr>
            <a:lvl9pPr marL="3641709" indent="-9509" rtl="0">
              <a:spcBef>
                <a:spcPts val="0"/>
              </a:spcBef>
              <a:buFont typeface="Calibri"/>
              <a:buNone/>
              <a:defRPr sz="900"/>
            </a:lvl9pPr>
          </a:lstStyle>
          <a:p>
            <a:endParaRPr/>
          </a:p>
        </p:txBody>
      </p:sp>
      <p:sp>
        <p:nvSpPr>
          <p:cNvPr id="5" name="Shape 289"/>
          <p:cNvSpPr txBox="1">
            <a:spLocks noGrp="1"/>
          </p:cNvSpPr>
          <p:nvPr>
            <p:ph type="dt" idx="10"/>
          </p:nvPr>
        </p:nvSpPr>
        <p:spPr/>
        <p:txBody>
          <a:bodyPr/>
          <a:lstStyle>
            <a:lvl1pPr marL="0" marR="0" indent="0" algn="l"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6" name="Shape 290"/>
          <p:cNvSpPr txBox="1">
            <a:spLocks noGrp="1"/>
          </p:cNvSpPr>
          <p:nvPr>
            <p:ph type="ftr" idx="11"/>
          </p:nvPr>
        </p:nvSpPr>
        <p:spPr/>
        <p:txBody>
          <a:bodyPr/>
          <a:lstStyle>
            <a:lvl1pPr marL="0" marR="0" indent="0" algn="ctr"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7" name="Shape 291"/>
          <p:cNvSpPr txBox="1">
            <a:spLocks noGrp="1"/>
          </p:cNvSpPr>
          <p:nvPr>
            <p:ph type="sldNum" idx="12"/>
          </p:nvPr>
        </p:nvSpPr>
        <p:spPr/>
        <p:txBody>
          <a:bodyPr>
            <a:noAutofit/>
          </a:bodyPr>
          <a:lstStyle>
            <a:lvl1pPr defTabSz="912813" eaLnBrk="0" hangingPunct="0">
              <a:defRPr/>
            </a:lvl1pPr>
          </a:lstStyle>
          <a:p>
            <a:pPr>
              <a:defRPr/>
            </a:pPr>
            <a:fld id="{E40BE210-8BFD-411E-9935-313947399A7C}" type="slidenum">
              <a:rPr lang="en-US" altLang="en-US"/>
              <a:pPr>
                <a:defRPr/>
              </a:pPr>
              <a:t>‹#›</a:t>
            </a:fld>
            <a:endParaRPr lang="en-US" altLang="en-US"/>
          </a:p>
        </p:txBody>
      </p:sp>
    </p:spTree>
    <p:extLst>
      <p:ext uri="{BB962C8B-B14F-4D97-AF65-F5344CB8AC3E}">
        <p14:creationId xmlns:p14="http://schemas.microsoft.com/office/powerpoint/2010/main" val="216158199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92"/>
        <p:cNvGrpSpPr/>
        <p:nvPr/>
      </p:nvGrpSpPr>
      <p:grpSpPr>
        <a:xfrm>
          <a:off x="0" y="0"/>
          <a:ext cx="0" cy="0"/>
          <a:chOff x="0" y="0"/>
          <a:chExt cx="0" cy="0"/>
        </a:xfrm>
      </p:grpSpPr>
      <p:sp>
        <p:nvSpPr>
          <p:cNvPr id="293" name="Shape 293"/>
          <p:cNvSpPr txBox="1">
            <a:spLocks noGrp="1"/>
          </p:cNvSpPr>
          <p:nvPr>
            <p:ph type="title"/>
          </p:nvPr>
        </p:nvSpPr>
        <p:spPr>
          <a:xfrm>
            <a:off x="1792289" y="4800602"/>
            <a:ext cx="5486399" cy="566737"/>
          </a:xfrm>
          <a:prstGeom prst="rect">
            <a:avLst/>
          </a:prstGeom>
          <a:noFill/>
          <a:ln>
            <a:noFill/>
          </a:ln>
        </p:spPr>
        <p:txBody>
          <a:bodyPr anchor="b"/>
          <a:lstStyle>
            <a:lvl1pPr algn="l" rtl="0">
              <a:spcBef>
                <a:spcPts val="0"/>
              </a:spcBef>
              <a:defRPr sz="2000" b="1"/>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94" name="Shape 294"/>
          <p:cNvSpPr>
            <a:spLocks noGrp="1"/>
          </p:cNvSpPr>
          <p:nvPr>
            <p:ph type="pic" idx="2"/>
          </p:nvPr>
        </p:nvSpPr>
        <p:spPr>
          <a:xfrm>
            <a:off x="1792289" y="612775"/>
            <a:ext cx="5486399" cy="4114800"/>
          </a:xfrm>
          <a:prstGeom prst="rect">
            <a:avLst/>
          </a:prstGeom>
          <a:noFill/>
          <a:ln>
            <a:noFill/>
          </a:ln>
        </p:spPr>
        <p:txBody>
          <a:bodyPr anchor="ctr"/>
          <a:lstStyle>
            <a:lvl1pPr marL="0" marR="0" indent="0" algn="l" rtl="0">
              <a:spcBef>
                <a:spcPts val="0"/>
              </a:spcBef>
              <a:buClr>
                <a:srgbClr val="888888"/>
              </a:buClr>
              <a:buFont typeface="Calibri"/>
              <a:buNone/>
              <a:defRPr sz="3200" b="0" i="0" u="none" strike="noStrike" cap="none" baseline="0">
                <a:solidFill>
                  <a:srgbClr val="888888"/>
                </a:solidFill>
                <a:latin typeface="Calibri"/>
                <a:ea typeface="Calibri"/>
                <a:cs typeface="Calibri"/>
                <a:sym typeface="Calibri"/>
              </a:defRPr>
            </a:lvl1pPr>
            <a:lvl2pPr marL="455195" marR="0" indent="-10694" algn="l" rtl="0">
              <a:spcBef>
                <a:spcPts val="0"/>
              </a:spcBef>
              <a:buClr>
                <a:schemeClr val="dk1"/>
              </a:buClr>
              <a:buFont typeface="Calibri"/>
              <a:buNone/>
              <a:defRPr sz="2800" b="0" i="0" u="none" strike="noStrike" cap="none" baseline="0">
                <a:solidFill>
                  <a:schemeClr val="dk1"/>
                </a:solidFill>
                <a:latin typeface="Calibri"/>
                <a:ea typeface="Calibri"/>
                <a:cs typeface="Calibri"/>
                <a:sym typeface="Calibri"/>
              </a:defRPr>
            </a:lvl2pPr>
            <a:lvl3pPr marL="910423" marR="0" indent="-8723" algn="l" rtl="0">
              <a:spcBef>
                <a:spcPts val="0"/>
              </a:spcBef>
              <a:buClr>
                <a:schemeClr val="dk1"/>
              </a:buClr>
              <a:buFont typeface="Calibri"/>
              <a:buNone/>
              <a:defRPr sz="2400" b="0" i="0" u="none" strike="noStrike" cap="none" baseline="0">
                <a:solidFill>
                  <a:schemeClr val="dk1"/>
                </a:solidFill>
                <a:latin typeface="Calibri"/>
                <a:ea typeface="Calibri"/>
                <a:cs typeface="Calibri"/>
                <a:sym typeface="Calibri"/>
              </a:defRPr>
            </a:lvl3pPr>
            <a:lvl4pPr marL="1365650" marR="0" indent="-6749" algn="l" rtl="0">
              <a:spcBef>
                <a:spcPts val="0"/>
              </a:spcBef>
              <a:buClr>
                <a:schemeClr val="dk1"/>
              </a:buClr>
              <a:buFont typeface="Calibri"/>
              <a:buNone/>
              <a:defRPr sz="2000" b="0" i="0" u="none" strike="noStrike" cap="none" baseline="0">
                <a:solidFill>
                  <a:schemeClr val="dk1"/>
                </a:solidFill>
                <a:latin typeface="Calibri"/>
                <a:ea typeface="Calibri"/>
                <a:cs typeface="Calibri"/>
                <a:sym typeface="Calibri"/>
              </a:defRPr>
            </a:lvl4pPr>
            <a:lvl5pPr marL="1820861" marR="0" indent="-4760" algn="l" rtl="0">
              <a:spcBef>
                <a:spcPts val="0"/>
              </a:spcBef>
              <a:buClr>
                <a:schemeClr val="dk1"/>
              </a:buClr>
              <a:buFont typeface="Calibri"/>
              <a:buNone/>
              <a:defRPr sz="2000" b="0" i="0" u="none" strike="noStrike" cap="none" baseline="0">
                <a:solidFill>
                  <a:schemeClr val="dk1"/>
                </a:solidFill>
                <a:latin typeface="Calibri"/>
                <a:ea typeface="Calibri"/>
                <a:cs typeface="Calibri"/>
                <a:sym typeface="Calibri"/>
              </a:defRPr>
            </a:lvl5pPr>
            <a:lvl6pPr marL="2276091" marR="0" indent="-2790" algn="l" rtl="0">
              <a:spcBef>
                <a:spcPts val="0"/>
              </a:spcBef>
              <a:buClr>
                <a:schemeClr val="dk1"/>
              </a:buClr>
              <a:buFont typeface="Calibri"/>
              <a:buNone/>
              <a:defRPr sz="2000" b="0" i="0" u="none" strike="noStrike" cap="none" baseline="0">
                <a:solidFill>
                  <a:schemeClr val="dk1"/>
                </a:solidFill>
                <a:latin typeface="Calibri"/>
                <a:ea typeface="Calibri"/>
                <a:cs typeface="Calibri"/>
                <a:sym typeface="Calibri"/>
              </a:defRPr>
            </a:lvl6pPr>
            <a:lvl7pPr marL="2731296" marR="0" indent="-796" algn="l" rtl="0">
              <a:spcBef>
                <a:spcPts val="0"/>
              </a:spcBef>
              <a:buClr>
                <a:schemeClr val="dk1"/>
              </a:buClr>
              <a:buFont typeface="Calibri"/>
              <a:buNone/>
              <a:defRPr sz="2000" b="0" i="0" u="none" strike="noStrike" cap="none" baseline="0">
                <a:solidFill>
                  <a:schemeClr val="dk1"/>
                </a:solidFill>
                <a:latin typeface="Calibri"/>
                <a:ea typeface="Calibri"/>
                <a:cs typeface="Calibri"/>
                <a:sym typeface="Calibri"/>
              </a:defRPr>
            </a:lvl7pPr>
            <a:lvl8pPr marL="3186509" marR="0" indent="-11508" algn="l" rtl="0">
              <a:spcBef>
                <a:spcPts val="0"/>
              </a:spcBef>
              <a:buClr>
                <a:schemeClr val="dk1"/>
              </a:buClr>
              <a:buFont typeface="Calibri"/>
              <a:buNone/>
              <a:defRPr sz="2000" b="0" i="0" u="none" strike="noStrike" cap="none" baseline="0">
                <a:solidFill>
                  <a:schemeClr val="dk1"/>
                </a:solidFill>
                <a:latin typeface="Calibri"/>
                <a:ea typeface="Calibri"/>
                <a:cs typeface="Calibri"/>
                <a:sym typeface="Calibri"/>
              </a:defRPr>
            </a:lvl8pPr>
            <a:lvl9pPr marL="3641709" marR="0" indent="-9509" algn="l" rtl="0">
              <a:spcBef>
                <a:spcPts val="0"/>
              </a:spcBef>
              <a:buClr>
                <a:schemeClr val="dk1"/>
              </a:buClr>
              <a:buFont typeface="Calibri"/>
              <a:buNone/>
              <a:defRPr sz="2000" b="0" i="0" u="none" strike="noStrike" cap="none" baseline="0">
                <a:solidFill>
                  <a:schemeClr val="dk1"/>
                </a:solidFill>
                <a:latin typeface="Calibri"/>
                <a:ea typeface="Calibri"/>
                <a:cs typeface="Calibri"/>
                <a:sym typeface="Calibri"/>
              </a:defRPr>
            </a:lvl9pPr>
          </a:lstStyle>
          <a:p>
            <a:pPr lvl="0"/>
            <a:endParaRPr noProof="0">
              <a:sym typeface="Calibri"/>
            </a:endParaRPr>
          </a:p>
        </p:txBody>
      </p:sp>
      <p:sp>
        <p:nvSpPr>
          <p:cNvPr id="295" name="Shape 295"/>
          <p:cNvSpPr txBox="1">
            <a:spLocks noGrp="1"/>
          </p:cNvSpPr>
          <p:nvPr>
            <p:ph type="body" idx="1"/>
          </p:nvPr>
        </p:nvSpPr>
        <p:spPr>
          <a:xfrm>
            <a:off x="1792289" y="5367339"/>
            <a:ext cx="5486399" cy="804861"/>
          </a:xfrm>
          <a:prstGeom prst="rect">
            <a:avLst/>
          </a:prstGeom>
          <a:noFill/>
          <a:ln>
            <a:noFill/>
          </a:ln>
        </p:spPr>
        <p:txBody>
          <a:bodyPr/>
          <a:lstStyle>
            <a:lvl1pPr marL="0" indent="0" rtl="0">
              <a:spcBef>
                <a:spcPts val="0"/>
              </a:spcBef>
              <a:buFont typeface="Calibri"/>
              <a:buNone/>
              <a:defRPr sz="1400"/>
            </a:lvl1pPr>
            <a:lvl2pPr marL="455195" indent="-10694" rtl="0">
              <a:spcBef>
                <a:spcPts val="0"/>
              </a:spcBef>
              <a:buFont typeface="Calibri"/>
              <a:buNone/>
              <a:defRPr sz="1200"/>
            </a:lvl2pPr>
            <a:lvl3pPr marL="910423" indent="-8723" rtl="0">
              <a:spcBef>
                <a:spcPts val="0"/>
              </a:spcBef>
              <a:buFont typeface="Calibri"/>
              <a:buNone/>
              <a:defRPr sz="1000"/>
            </a:lvl3pPr>
            <a:lvl4pPr marL="1365650" indent="-6749" rtl="0">
              <a:spcBef>
                <a:spcPts val="0"/>
              </a:spcBef>
              <a:buFont typeface="Calibri"/>
              <a:buNone/>
              <a:defRPr sz="900"/>
            </a:lvl4pPr>
            <a:lvl5pPr marL="1820861" indent="-4760" rtl="0">
              <a:spcBef>
                <a:spcPts val="0"/>
              </a:spcBef>
              <a:buFont typeface="Calibri"/>
              <a:buNone/>
              <a:defRPr sz="900"/>
            </a:lvl5pPr>
            <a:lvl6pPr marL="2276091" indent="-2790" rtl="0">
              <a:spcBef>
                <a:spcPts val="0"/>
              </a:spcBef>
              <a:buFont typeface="Calibri"/>
              <a:buNone/>
              <a:defRPr sz="900"/>
            </a:lvl6pPr>
            <a:lvl7pPr marL="2731296" indent="-796" rtl="0">
              <a:spcBef>
                <a:spcPts val="0"/>
              </a:spcBef>
              <a:buFont typeface="Calibri"/>
              <a:buNone/>
              <a:defRPr sz="900"/>
            </a:lvl7pPr>
            <a:lvl8pPr marL="3186509" indent="-11508" rtl="0">
              <a:spcBef>
                <a:spcPts val="0"/>
              </a:spcBef>
              <a:buFont typeface="Calibri"/>
              <a:buNone/>
              <a:defRPr sz="900"/>
            </a:lvl8pPr>
            <a:lvl9pPr marL="3641709" indent="-9509" rtl="0">
              <a:spcBef>
                <a:spcPts val="0"/>
              </a:spcBef>
              <a:buFont typeface="Calibri"/>
              <a:buNone/>
              <a:defRPr sz="900"/>
            </a:lvl9pPr>
          </a:lstStyle>
          <a:p>
            <a:endParaRPr/>
          </a:p>
        </p:txBody>
      </p:sp>
      <p:sp>
        <p:nvSpPr>
          <p:cNvPr id="5" name="Shape 296"/>
          <p:cNvSpPr txBox="1">
            <a:spLocks noGrp="1"/>
          </p:cNvSpPr>
          <p:nvPr>
            <p:ph type="dt" idx="10"/>
          </p:nvPr>
        </p:nvSpPr>
        <p:spPr/>
        <p:txBody>
          <a:bodyPr/>
          <a:lstStyle>
            <a:lvl1pPr marL="0" marR="0" indent="0" algn="l"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6" name="Shape 297"/>
          <p:cNvSpPr txBox="1">
            <a:spLocks noGrp="1"/>
          </p:cNvSpPr>
          <p:nvPr>
            <p:ph type="ftr" idx="11"/>
          </p:nvPr>
        </p:nvSpPr>
        <p:spPr/>
        <p:txBody>
          <a:bodyPr/>
          <a:lstStyle>
            <a:lvl1pPr marL="0" marR="0" indent="0" algn="ctr"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7" name="Shape 298"/>
          <p:cNvSpPr txBox="1">
            <a:spLocks noGrp="1"/>
          </p:cNvSpPr>
          <p:nvPr>
            <p:ph type="sldNum" idx="12"/>
          </p:nvPr>
        </p:nvSpPr>
        <p:spPr/>
        <p:txBody>
          <a:bodyPr>
            <a:noAutofit/>
          </a:bodyPr>
          <a:lstStyle>
            <a:lvl1pPr defTabSz="912813" eaLnBrk="0" hangingPunct="0">
              <a:defRPr/>
            </a:lvl1pPr>
          </a:lstStyle>
          <a:p>
            <a:pPr>
              <a:defRPr/>
            </a:pPr>
            <a:fld id="{106731E2-8445-4AE9-8689-B828E53B551E}" type="slidenum">
              <a:rPr lang="en-US" altLang="en-US"/>
              <a:pPr>
                <a:defRPr/>
              </a:pPr>
              <a:t>‹#›</a:t>
            </a:fld>
            <a:endParaRPr lang="en-US" altLang="en-US"/>
          </a:p>
        </p:txBody>
      </p:sp>
    </p:spTree>
    <p:extLst>
      <p:ext uri="{BB962C8B-B14F-4D97-AF65-F5344CB8AC3E}">
        <p14:creationId xmlns:p14="http://schemas.microsoft.com/office/powerpoint/2010/main" val="405673351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99"/>
        <p:cNvGrpSpPr/>
        <p:nvPr/>
      </p:nvGrpSpPr>
      <p:grpSpPr>
        <a:xfrm>
          <a:off x="0" y="0"/>
          <a:ext cx="0" cy="0"/>
          <a:chOff x="0" y="0"/>
          <a:chExt cx="0" cy="0"/>
        </a:xfrm>
      </p:grpSpPr>
      <p:sp>
        <p:nvSpPr>
          <p:cNvPr id="300" name="Shape 300"/>
          <p:cNvSpPr txBox="1">
            <a:spLocks noGrp="1"/>
          </p:cNvSpPr>
          <p:nvPr>
            <p:ph type="title"/>
          </p:nvPr>
        </p:nvSpPr>
        <p:spPr>
          <a:xfrm>
            <a:off x="457200" y="274637"/>
            <a:ext cx="8229600" cy="1143000"/>
          </a:xfrm>
          <a:prstGeom prst="rect">
            <a:avLst/>
          </a:prstGeom>
          <a:noFill/>
          <a:ln>
            <a:noFill/>
          </a:ln>
        </p:spPr>
        <p:txBody>
          <a:bodyPr/>
          <a:lstStyle>
            <a:lvl1pPr algn="ctr" rtl="0">
              <a:spcBef>
                <a:spcPts val="0"/>
              </a:spcBef>
              <a:buClr>
                <a:schemeClr val="dk1"/>
              </a:buClr>
              <a:buFont typeface="Calibri"/>
              <a:buNone/>
              <a:defRPr sz="4400">
                <a:solidFill>
                  <a:schemeClr val="dk1"/>
                </a:solidFill>
                <a:latin typeface="Calibri"/>
                <a:ea typeface="Calibri"/>
                <a:cs typeface="Calibri"/>
                <a:sym typeface="Calibri"/>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01" name="Shape 301"/>
          <p:cNvSpPr txBox="1">
            <a:spLocks noGrp="1"/>
          </p:cNvSpPr>
          <p:nvPr>
            <p:ph type="body" idx="1"/>
          </p:nvPr>
        </p:nvSpPr>
        <p:spPr>
          <a:xfrm rot="5400000">
            <a:off x="2309019" y="-251533"/>
            <a:ext cx="4525963" cy="8229600"/>
          </a:xfrm>
          <a:prstGeom prst="rect">
            <a:avLst/>
          </a:prstGeom>
          <a:noFill/>
          <a:ln>
            <a:noFill/>
          </a:ln>
        </p:spPr>
        <p:txBody>
          <a:bodyPr/>
          <a:lstStyle>
            <a:lvl1pPr marL="341429" indent="-138228" algn="l" rtl="0">
              <a:spcBef>
                <a:spcPts val="640"/>
              </a:spcBef>
              <a:buClr>
                <a:schemeClr val="dk1"/>
              </a:buClr>
              <a:buFont typeface="Arial"/>
              <a:buChar char="•"/>
              <a:defRPr sz="3200">
                <a:solidFill>
                  <a:schemeClr val="dk1"/>
                </a:solidFill>
                <a:latin typeface="Calibri"/>
                <a:ea typeface="Calibri"/>
                <a:cs typeface="Calibri"/>
                <a:sym typeface="Calibri"/>
              </a:defRPr>
            </a:lvl1pPr>
            <a:lvl2pPr marL="739720" indent="-117420" algn="l" rtl="0">
              <a:spcBef>
                <a:spcPts val="560"/>
              </a:spcBef>
              <a:buClr>
                <a:schemeClr val="dk1"/>
              </a:buClr>
              <a:buFont typeface="Arial"/>
              <a:buChar char="–"/>
              <a:defRPr sz="2800">
                <a:solidFill>
                  <a:schemeClr val="dk1"/>
                </a:solidFill>
                <a:latin typeface="Calibri"/>
                <a:ea typeface="Calibri"/>
                <a:cs typeface="Calibri"/>
                <a:sym typeface="Calibri"/>
              </a:defRPr>
            </a:lvl2pPr>
            <a:lvl3pPr marL="1138043" indent="-83943" algn="l" rtl="0">
              <a:spcBef>
                <a:spcPts val="480"/>
              </a:spcBef>
              <a:buClr>
                <a:schemeClr val="dk1"/>
              </a:buClr>
              <a:buFont typeface="Arial"/>
              <a:buChar char="•"/>
              <a:defRPr sz="2400">
                <a:solidFill>
                  <a:schemeClr val="dk1"/>
                </a:solidFill>
                <a:latin typeface="Calibri"/>
                <a:ea typeface="Calibri"/>
                <a:cs typeface="Calibri"/>
                <a:sym typeface="Calibri"/>
              </a:defRPr>
            </a:lvl3pPr>
            <a:lvl4pPr marL="1593253" indent="-107353" algn="l" rtl="0">
              <a:spcBef>
                <a:spcPts val="400"/>
              </a:spcBef>
              <a:buClr>
                <a:schemeClr val="dk1"/>
              </a:buClr>
              <a:buFont typeface="Arial"/>
              <a:buChar char="–"/>
              <a:defRPr sz="2000">
                <a:solidFill>
                  <a:schemeClr val="dk1"/>
                </a:solidFill>
                <a:latin typeface="Calibri"/>
                <a:ea typeface="Calibri"/>
                <a:cs typeface="Calibri"/>
                <a:sym typeface="Calibri"/>
              </a:defRPr>
            </a:lvl4pPr>
            <a:lvl5pPr marL="2048475" indent="-105374" algn="l" rtl="0">
              <a:spcBef>
                <a:spcPts val="400"/>
              </a:spcBef>
              <a:buClr>
                <a:schemeClr val="dk1"/>
              </a:buClr>
              <a:buFont typeface="Arial"/>
              <a:buChar char="»"/>
              <a:defRPr sz="2000">
                <a:solidFill>
                  <a:schemeClr val="dk1"/>
                </a:solidFill>
                <a:latin typeface="Calibri"/>
                <a:ea typeface="Calibri"/>
                <a:cs typeface="Calibri"/>
                <a:sym typeface="Calibri"/>
              </a:defRPr>
            </a:lvl5pPr>
            <a:lvl6pPr marL="2503699" indent="-103398"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58899" indent="-101399"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14119" indent="-112119"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69310" indent="-110109"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4" name="Shape 302"/>
          <p:cNvSpPr txBox="1">
            <a:spLocks noGrp="1"/>
          </p:cNvSpPr>
          <p:nvPr>
            <p:ph type="dt" idx="10"/>
          </p:nvPr>
        </p:nvSpPr>
        <p:spPr/>
        <p:txBody>
          <a:bodyPr/>
          <a:lstStyle>
            <a:lvl1pPr marL="0" marR="0" indent="0" algn="l"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5" name="Shape 303"/>
          <p:cNvSpPr txBox="1">
            <a:spLocks noGrp="1"/>
          </p:cNvSpPr>
          <p:nvPr>
            <p:ph type="ftr" idx="11"/>
          </p:nvPr>
        </p:nvSpPr>
        <p:spPr/>
        <p:txBody>
          <a:bodyPr/>
          <a:lstStyle>
            <a:lvl1pPr marL="0" marR="0" indent="0" algn="ctr"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6" name="Shape 304"/>
          <p:cNvSpPr txBox="1">
            <a:spLocks noGrp="1"/>
          </p:cNvSpPr>
          <p:nvPr>
            <p:ph type="sldNum" idx="12"/>
          </p:nvPr>
        </p:nvSpPr>
        <p:spPr/>
        <p:txBody>
          <a:bodyPr>
            <a:noAutofit/>
          </a:bodyPr>
          <a:lstStyle>
            <a:lvl1pPr defTabSz="912813" eaLnBrk="0" hangingPunct="0">
              <a:defRPr/>
            </a:lvl1pPr>
          </a:lstStyle>
          <a:p>
            <a:pPr>
              <a:defRPr/>
            </a:pPr>
            <a:fld id="{B1935605-3FE0-4E32-BCD3-C07BA4CE8BB3}" type="slidenum">
              <a:rPr lang="en-US" altLang="en-US"/>
              <a:pPr>
                <a:defRPr/>
              </a:pPr>
              <a:t>‹#›</a:t>
            </a:fld>
            <a:endParaRPr lang="en-US" altLang="en-US"/>
          </a:p>
        </p:txBody>
      </p:sp>
    </p:spTree>
    <p:extLst>
      <p:ext uri="{BB962C8B-B14F-4D97-AF65-F5344CB8AC3E}">
        <p14:creationId xmlns:p14="http://schemas.microsoft.com/office/powerpoint/2010/main" val="286228754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305"/>
        <p:cNvGrpSpPr/>
        <p:nvPr/>
      </p:nvGrpSpPr>
      <p:grpSpPr>
        <a:xfrm>
          <a:off x="0" y="0"/>
          <a:ext cx="0" cy="0"/>
          <a:chOff x="0" y="0"/>
          <a:chExt cx="0" cy="0"/>
        </a:xfrm>
      </p:grpSpPr>
      <p:sp>
        <p:nvSpPr>
          <p:cNvPr id="306" name="Shape 306"/>
          <p:cNvSpPr txBox="1">
            <a:spLocks noGrp="1"/>
          </p:cNvSpPr>
          <p:nvPr>
            <p:ph type="title"/>
          </p:nvPr>
        </p:nvSpPr>
        <p:spPr>
          <a:xfrm rot="5400000">
            <a:off x="4732338" y="2171953"/>
            <a:ext cx="5851525" cy="2057400"/>
          </a:xfrm>
          <a:prstGeom prst="rect">
            <a:avLst/>
          </a:prstGeom>
          <a:noFill/>
          <a:ln>
            <a:noFill/>
          </a:ln>
        </p:spPr>
        <p:txBody>
          <a:bodyPr/>
          <a:lstStyle>
            <a:lvl1pPr algn="ctr" rtl="0">
              <a:spcBef>
                <a:spcPts val="0"/>
              </a:spcBef>
              <a:buClr>
                <a:schemeClr val="dk1"/>
              </a:buClr>
              <a:buFont typeface="Calibri"/>
              <a:buNone/>
              <a:defRPr sz="4400">
                <a:solidFill>
                  <a:schemeClr val="dk1"/>
                </a:solidFill>
                <a:latin typeface="Calibri"/>
                <a:ea typeface="Calibri"/>
                <a:cs typeface="Calibri"/>
                <a:sym typeface="Calibri"/>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07" name="Shape 307"/>
          <p:cNvSpPr txBox="1">
            <a:spLocks noGrp="1"/>
          </p:cNvSpPr>
          <p:nvPr>
            <p:ph type="body" idx="1"/>
          </p:nvPr>
        </p:nvSpPr>
        <p:spPr>
          <a:xfrm rot="5400000">
            <a:off x="541338" y="190754"/>
            <a:ext cx="5851525" cy="6019799"/>
          </a:xfrm>
          <a:prstGeom prst="rect">
            <a:avLst/>
          </a:prstGeom>
          <a:noFill/>
          <a:ln>
            <a:noFill/>
          </a:ln>
        </p:spPr>
        <p:txBody>
          <a:bodyPr/>
          <a:lstStyle>
            <a:lvl1pPr marL="341429" indent="-138228" algn="l" rtl="0">
              <a:spcBef>
                <a:spcPts val="640"/>
              </a:spcBef>
              <a:buClr>
                <a:schemeClr val="dk1"/>
              </a:buClr>
              <a:buFont typeface="Arial"/>
              <a:buChar char="•"/>
              <a:defRPr sz="3200">
                <a:solidFill>
                  <a:schemeClr val="dk1"/>
                </a:solidFill>
                <a:latin typeface="Calibri"/>
                <a:ea typeface="Calibri"/>
                <a:cs typeface="Calibri"/>
                <a:sym typeface="Calibri"/>
              </a:defRPr>
            </a:lvl1pPr>
            <a:lvl2pPr marL="739720" indent="-117420" algn="l" rtl="0">
              <a:spcBef>
                <a:spcPts val="560"/>
              </a:spcBef>
              <a:buClr>
                <a:schemeClr val="dk1"/>
              </a:buClr>
              <a:buFont typeface="Arial"/>
              <a:buChar char="–"/>
              <a:defRPr sz="2800">
                <a:solidFill>
                  <a:schemeClr val="dk1"/>
                </a:solidFill>
                <a:latin typeface="Calibri"/>
                <a:ea typeface="Calibri"/>
                <a:cs typeface="Calibri"/>
                <a:sym typeface="Calibri"/>
              </a:defRPr>
            </a:lvl2pPr>
            <a:lvl3pPr marL="1138043" indent="-83943" algn="l" rtl="0">
              <a:spcBef>
                <a:spcPts val="480"/>
              </a:spcBef>
              <a:buClr>
                <a:schemeClr val="dk1"/>
              </a:buClr>
              <a:buFont typeface="Arial"/>
              <a:buChar char="•"/>
              <a:defRPr sz="2400">
                <a:solidFill>
                  <a:schemeClr val="dk1"/>
                </a:solidFill>
                <a:latin typeface="Calibri"/>
                <a:ea typeface="Calibri"/>
                <a:cs typeface="Calibri"/>
                <a:sym typeface="Calibri"/>
              </a:defRPr>
            </a:lvl3pPr>
            <a:lvl4pPr marL="1593253" indent="-107353" algn="l" rtl="0">
              <a:spcBef>
                <a:spcPts val="400"/>
              </a:spcBef>
              <a:buClr>
                <a:schemeClr val="dk1"/>
              </a:buClr>
              <a:buFont typeface="Arial"/>
              <a:buChar char="–"/>
              <a:defRPr sz="2000">
                <a:solidFill>
                  <a:schemeClr val="dk1"/>
                </a:solidFill>
                <a:latin typeface="Calibri"/>
                <a:ea typeface="Calibri"/>
                <a:cs typeface="Calibri"/>
                <a:sym typeface="Calibri"/>
              </a:defRPr>
            </a:lvl4pPr>
            <a:lvl5pPr marL="2048475" indent="-105374" algn="l" rtl="0">
              <a:spcBef>
                <a:spcPts val="400"/>
              </a:spcBef>
              <a:buClr>
                <a:schemeClr val="dk1"/>
              </a:buClr>
              <a:buFont typeface="Arial"/>
              <a:buChar char="»"/>
              <a:defRPr sz="2000">
                <a:solidFill>
                  <a:schemeClr val="dk1"/>
                </a:solidFill>
                <a:latin typeface="Calibri"/>
                <a:ea typeface="Calibri"/>
                <a:cs typeface="Calibri"/>
                <a:sym typeface="Calibri"/>
              </a:defRPr>
            </a:lvl5pPr>
            <a:lvl6pPr marL="2503699" indent="-103398"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58899" indent="-101399"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14119" indent="-112119"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69310" indent="-110109"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4" name="Shape 308"/>
          <p:cNvSpPr txBox="1">
            <a:spLocks noGrp="1"/>
          </p:cNvSpPr>
          <p:nvPr>
            <p:ph type="dt" idx="10"/>
          </p:nvPr>
        </p:nvSpPr>
        <p:spPr/>
        <p:txBody>
          <a:bodyPr/>
          <a:lstStyle>
            <a:lvl1pPr marL="0" marR="0" indent="0" algn="l"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5" name="Shape 309"/>
          <p:cNvSpPr txBox="1">
            <a:spLocks noGrp="1"/>
          </p:cNvSpPr>
          <p:nvPr>
            <p:ph type="ftr" idx="11"/>
          </p:nvPr>
        </p:nvSpPr>
        <p:spPr/>
        <p:txBody>
          <a:bodyPr/>
          <a:lstStyle>
            <a:lvl1pPr marL="0" marR="0" indent="0" algn="ctr"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6" name="Shape 310"/>
          <p:cNvSpPr txBox="1">
            <a:spLocks noGrp="1"/>
          </p:cNvSpPr>
          <p:nvPr>
            <p:ph type="sldNum" idx="12"/>
          </p:nvPr>
        </p:nvSpPr>
        <p:spPr/>
        <p:txBody>
          <a:bodyPr>
            <a:noAutofit/>
          </a:bodyPr>
          <a:lstStyle>
            <a:lvl1pPr defTabSz="912813" eaLnBrk="0" hangingPunct="0">
              <a:defRPr/>
            </a:lvl1pPr>
          </a:lstStyle>
          <a:p>
            <a:pPr>
              <a:defRPr/>
            </a:pPr>
            <a:fld id="{F047FF85-377E-494A-9349-A53AA995BA7E}" type="slidenum">
              <a:rPr lang="en-US" altLang="en-US"/>
              <a:pPr>
                <a:defRPr/>
              </a:pPr>
              <a:t>‹#›</a:t>
            </a:fld>
            <a:endParaRPr lang="en-US" altLang="en-US"/>
          </a:p>
        </p:txBody>
      </p:sp>
    </p:spTree>
    <p:extLst>
      <p:ext uri="{BB962C8B-B14F-4D97-AF65-F5344CB8AC3E}">
        <p14:creationId xmlns:p14="http://schemas.microsoft.com/office/powerpoint/2010/main" val="126117264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3"/>
        <p:cNvGrpSpPr/>
        <p:nvPr/>
      </p:nvGrpSpPr>
      <p:grpSpPr>
        <a:xfrm>
          <a:off x="0" y="0"/>
          <a:ext cx="0" cy="0"/>
          <a:chOff x="0" y="0"/>
          <a:chExt cx="0" cy="0"/>
        </a:xfrm>
      </p:grpSpPr>
      <p:sp>
        <p:nvSpPr>
          <p:cNvPr id="14" name="Shape 14"/>
          <p:cNvSpPr txBox="1">
            <a:spLocks noGrp="1"/>
          </p:cNvSpPr>
          <p:nvPr>
            <p:ph type="ctrTitle"/>
          </p:nvPr>
        </p:nvSpPr>
        <p:spPr>
          <a:xfrm>
            <a:off x="311708" y="992766"/>
            <a:ext cx="8520600" cy="27369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5" name="Shape 15"/>
          <p:cNvSpPr txBox="1">
            <a:spLocks noGrp="1"/>
          </p:cNvSpPr>
          <p:nvPr>
            <p:ph type="subTitle" idx="1"/>
          </p:nvPr>
        </p:nvSpPr>
        <p:spPr>
          <a:xfrm>
            <a:off x="311700" y="3778833"/>
            <a:ext cx="8520600" cy="10569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6" name="Shape 16"/>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515629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17441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63796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284165" y="455775"/>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grpSp>
        <p:nvGrpSpPr>
          <p:cNvPr id="8" name="Group 7"/>
          <p:cNvGrpSpPr/>
          <p:nvPr/>
        </p:nvGrpSpPr>
        <p:grpSpPr>
          <a:xfrm>
            <a:off x="284165" y="1577873"/>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5D3794B-289A-4A80-97D7-111025398D45}" type="datetimeFigureOut">
              <a:rPr lang="en-US" smtClean="0">
                <a:solidFill>
                  <a:prstClr val="white">
                    <a:lumMod val="65000"/>
                  </a:prstClr>
                </a:solidFill>
              </a:rPr>
              <a:pPr/>
              <a:t>3/13/2018</a:t>
            </a:fld>
            <a:endParaRPr lang="en-US" dirty="0">
              <a:solidFill>
                <a:prstClr val="white">
                  <a:lumMod val="6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p>
            <a:fld id="{6E04526D-9DAE-4C2F-B90A-954CECB6A0CF}"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3705391806"/>
      </p:ext>
    </p:extLst>
  </p:cSld>
  <p:clrMapOvr>
    <a:masterClrMapping/>
  </p:clrMapOvr>
  <p:transition spd="med">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992427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16649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463614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32854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801751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03461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899729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50503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743412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61941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00351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116211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722401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3"/>
        <p:cNvGrpSpPr/>
        <p:nvPr/>
      </p:nvGrpSpPr>
      <p:grpSpPr>
        <a:xfrm>
          <a:off x="0" y="0"/>
          <a:ext cx="0" cy="0"/>
          <a:chOff x="0" y="0"/>
          <a:chExt cx="0" cy="0"/>
        </a:xfrm>
      </p:grpSpPr>
      <p:sp>
        <p:nvSpPr>
          <p:cNvPr id="14" name="Shape 14"/>
          <p:cNvSpPr txBox="1">
            <a:spLocks noGrp="1"/>
          </p:cNvSpPr>
          <p:nvPr>
            <p:ph type="ctrTitle"/>
          </p:nvPr>
        </p:nvSpPr>
        <p:spPr>
          <a:xfrm>
            <a:off x="311708" y="992766"/>
            <a:ext cx="8520600" cy="27369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5" name="Shape 15"/>
          <p:cNvSpPr txBox="1">
            <a:spLocks noGrp="1"/>
          </p:cNvSpPr>
          <p:nvPr>
            <p:ph type="subTitle" idx="1"/>
          </p:nvPr>
        </p:nvSpPr>
        <p:spPr>
          <a:xfrm>
            <a:off x="311700" y="3778833"/>
            <a:ext cx="8520600" cy="10569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6" name="Shape 16"/>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US"/>
              <a:pPr/>
              <a:t>‹#›</a:t>
            </a:fld>
            <a:endParaRPr lang="en-US"/>
          </a:p>
        </p:txBody>
      </p:sp>
    </p:spTree>
    <p:extLst>
      <p:ext uri="{BB962C8B-B14F-4D97-AF65-F5344CB8AC3E}">
        <p14:creationId xmlns:p14="http://schemas.microsoft.com/office/powerpoint/2010/main" val="344164751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311700" y="2867800"/>
            <a:ext cx="8520600" cy="11223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US"/>
              <a:pPr/>
              <a:t>‹#›</a:t>
            </a:fld>
            <a:endParaRPr lang="en-US"/>
          </a:p>
        </p:txBody>
      </p:sp>
    </p:spTree>
    <p:extLst>
      <p:ext uri="{BB962C8B-B14F-4D97-AF65-F5344CB8AC3E}">
        <p14:creationId xmlns:p14="http://schemas.microsoft.com/office/powerpoint/2010/main" val="63520955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body" idx="1"/>
          </p:nvPr>
        </p:nvSpPr>
        <p:spPr>
          <a:xfrm>
            <a:off x="3117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7" name="Shape 27"/>
          <p:cNvSpPr txBox="1">
            <a:spLocks noGrp="1"/>
          </p:cNvSpPr>
          <p:nvPr>
            <p:ph type="body" idx="2"/>
          </p:nvPr>
        </p:nvSpPr>
        <p:spPr>
          <a:xfrm>
            <a:off x="48324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8" name="Shape 28"/>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US"/>
              <a:pPr/>
              <a:t>‹#›</a:t>
            </a:fld>
            <a:endParaRPr lang="en-US"/>
          </a:p>
        </p:txBody>
      </p:sp>
    </p:spTree>
    <p:extLst>
      <p:ext uri="{BB962C8B-B14F-4D97-AF65-F5344CB8AC3E}">
        <p14:creationId xmlns:p14="http://schemas.microsoft.com/office/powerpoint/2010/main" val="426384044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311700" y="740800"/>
            <a:ext cx="2808000" cy="1007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4" name="Shape 34"/>
          <p:cNvSpPr txBox="1">
            <a:spLocks noGrp="1"/>
          </p:cNvSpPr>
          <p:nvPr>
            <p:ph type="body" idx="1"/>
          </p:nvPr>
        </p:nvSpPr>
        <p:spPr>
          <a:xfrm>
            <a:off x="311700" y="1852800"/>
            <a:ext cx="2808000" cy="42393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5" name="Shape 35"/>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US"/>
              <a:pPr/>
              <a:t>‹#›</a:t>
            </a:fld>
            <a:endParaRPr lang="en-US"/>
          </a:p>
        </p:txBody>
      </p:sp>
    </p:spTree>
    <p:extLst>
      <p:ext uri="{BB962C8B-B14F-4D97-AF65-F5344CB8AC3E}">
        <p14:creationId xmlns:p14="http://schemas.microsoft.com/office/powerpoint/2010/main" val="289252723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cSld name="Main point">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90250" y="600200"/>
            <a:ext cx="6367800" cy="54543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8" name="Shape 38"/>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US"/>
              <a:pPr/>
              <a:t>‹#›</a:t>
            </a:fld>
            <a:endParaRPr lang="en-US"/>
          </a:p>
        </p:txBody>
      </p:sp>
    </p:spTree>
    <p:extLst>
      <p:ext uri="{BB962C8B-B14F-4D97-AF65-F5344CB8AC3E}">
        <p14:creationId xmlns:p14="http://schemas.microsoft.com/office/powerpoint/2010/main" val="256782748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9"/>
        <p:cNvGrpSpPr/>
        <p:nvPr/>
      </p:nvGrpSpPr>
      <p:grpSpPr>
        <a:xfrm>
          <a:off x="0" y="0"/>
          <a:ext cx="0" cy="0"/>
          <a:chOff x="0" y="0"/>
          <a:chExt cx="0" cy="0"/>
        </a:xfrm>
      </p:grpSpPr>
      <p:sp>
        <p:nvSpPr>
          <p:cNvPr id="40" name="Shape 40"/>
          <p:cNvSpPr/>
          <p:nvPr/>
        </p:nvSpPr>
        <p:spPr>
          <a:xfrm>
            <a:off x="4572000" y="-166"/>
            <a:ext cx="4572000" cy="6858000"/>
          </a:xfrm>
          <a:prstGeom prst="rect">
            <a:avLst/>
          </a:prstGeom>
          <a:solidFill>
            <a:schemeClr val="lt2"/>
          </a:solidFill>
          <a:ln>
            <a:noFill/>
          </a:ln>
        </p:spPr>
        <p:txBody>
          <a:bodyPr lIns="91425" tIns="91425" rIns="91425" bIns="91425" anchor="ctr" anchorCtr="0">
            <a:noAutofit/>
          </a:bodyPr>
          <a:lstStyle/>
          <a:p>
            <a:endParaRPr/>
          </a:p>
        </p:txBody>
      </p:sp>
      <p:sp>
        <p:nvSpPr>
          <p:cNvPr id="41" name="Shape 41"/>
          <p:cNvSpPr txBox="1">
            <a:spLocks noGrp="1"/>
          </p:cNvSpPr>
          <p:nvPr>
            <p:ph type="title"/>
          </p:nvPr>
        </p:nvSpPr>
        <p:spPr>
          <a:xfrm>
            <a:off x="265500" y="1644233"/>
            <a:ext cx="4045200" cy="19764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42" name="Shape 42"/>
          <p:cNvSpPr txBox="1">
            <a:spLocks noGrp="1"/>
          </p:cNvSpPr>
          <p:nvPr>
            <p:ph type="subTitle" idx="1"/>
          </p:nvPr>
        </p:nvSpPr>
        <p:spPr>
          <a:xfrm>
            <a:off x="265500" y="3737433"/>
            <a:ext cx="4045200" cy="16467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43" name="Shape 43"/>
          <p:cNvSpPr txBox="1">
            <a:spLocks noGrp="1"/>
          </p:cNvSpPr>
          <p:nvPr>
            <p:ph type="body" idx="2"/>
          </p:nvPr>
        </p:nvSpPr>
        <p:spPr>
          <a:xfrm>
            <a:off x="4939500" y="965433"/>
            <a:ext cx="3837000" cy="49269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4" name="Shape 44"/>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US"/>
              <a:pPr/>
              <a:t>‹#›</a:t>
            </a:fld>
            <a:endParaRPr lang="en-US"/>
          </a:p>
        </p:txBody>
      </p:sp>
    </p:spTree>
    <p:extLst>
      <p:ext uri="{BB962C8B-B14F-4D97-AF65-F5344CB8AC3E}">
        <p14:creationId xmlns:p14="http://schemas.microsoft.com/office/powerpoint/2010/main" val="260754839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cSld name="Caption">
    <p:spTree>
      <p:nvGrpSpPr>
        <p:cNvPr id="1" name="Shape 45"/>
        <p:cNvGrpSpPr/>
        <p:nvPr/>
      </p:nvGrpSpPr>
      <p:grpSpPr>
        <a:xfrm>
          <a:off x="0" y="0"/>
          <a:ext cx="0" cy="0"/>
          <a:chOff x="0" y="0"/>
          <a:chExt cx="0" cy="0"/>
        </a:xfrm>
      </p:grpSpPr>
      <p:sp>
        <p:nvSpPr>
          <p:cNvPr id="46" name="Shape 46"/>
          <p:cNvSpPr txBox="1">
            <a:spLocks noGrp="1"/>
          </p:cNvSpPr>
          <p:nvPr>
            <p:ph type="body" idx="1"/>
          </p:nvPr>
        </p:nvSpPr>
        <p:spPr>
          <a:xfrm>
            <a:off x="311700" y="5640766"/>
            <a:ext cx="5998800" cy="8067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7" name="Shape 47"/>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US"/>
              <a:pPr/>
              <a:t>‹#›</a:t>
            </a:fld>
            <a:endParaRPr lang="en-US"/>
          </a:p>
        </p:txBody>
      </p:sp>
    </p:spTree>
    <p:extLst>
      <p:ext uri="{BB962C8B-B14F-4D97-AF65-F5344CB8AC3E}">
        <p14:creationId xmlns:p14="http://schemas.microsoft.com/office/powerpoint/2010/main" val="352862594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cSld name="Big number">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311700" y="1474833"/>
            <a:ext cx="8520600" cy="26181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50" name="Shape 50"/>
          <p:cNvSpPr txBox="1">
            <a:spLocks noGrp="1"/>
          </p:cNvSpPr>
          <p:nvPr>
            <p:ph type="body" idx="1"/>
          </p:nvPr>
        </p:nvSpPr>
        <p:spPr>
          <a:xfrm>
            <a:off x="311700" y="4202966"/>
            <a:ext cx="8520600" cy="17343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1" name="Shape 51"/>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US"/>
              <a:pPr/>
              <a:t>‹#›</a:t>
            </a:fld>
            <a:endParaRPr lang="en-US"/>
          </a:p>
        </p:txBody>
      </p:sp>
    </p:spTree>
    <p:extLst>
      <p:ext uri="{BB962C8B-B14F-4D97-AF65-F5344CB8AC3E}">
        <p14:creationId xmlns:p14="http://schemas.microsoft.com/office/powerpoint/2010/main" val="22519453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893007" y="178593"/>
            <a:ext cx="7358100" cy="17145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0000"/>
              </a:buClr>
              <a:buFont typeface="Helvetica Neue"/>
              <a:buNone/>
              <a:defRPr sz="6700" b="0" i="0" u="none" strike="noStrike" cap="none">
                <a:solidFill>
                  <a:srgbClr val="000000"/>
                </a:solidFill>
                <a:latin typeface="Helvetica Neue"/>
                <a:ea typeface="Helvetica Neue"/>
                <a:cs typeface="Helvetica Neue"/>
                <a:sym typeface="Helvetica Neue"/>
              </a:defRPr>
            </a:lvl1pPr>
            <a:lvl2pPr marL="0" marR="0" lvl="1" indent="0" algn="ctr" rtl="0">
              <a:spcBef>
                <a:spcPts val="0"/>
              </a:spcBef>
              <a:spcAft>
                <a:spcPts val="0"/>
              </a:spcAft>
              <a:buClr>
                <a:srgbClr val="000000"/>
              </a:buClr>
              <a:buFont typeface="Helvetica Neue"/>
              <a:buNone/>
              <a:defRPr sz="6700" b="0" i="0" u="none" strike="noStrike" cap="none">
                <a:solidFill>
                  <a:srgbClr val="000000"/>
                </a:solidFill>
                <a:latin typeface="Helvetica Neue"/>
                <a:ea typeface="Helvetica Neue"/>
                <a:cs typeface="Helvetica Neue"/>
                <a:sym typeface="Helvetica Neue"/>
              </a:defRPr>
            </a:lvl2pPr>
            <a:lvl3pPr marL="0" marR="0" lvl="2" indent="0" algn="ctr" rtl="0">
              <a:spcBef>
                <a:spcPts val="0"/>
              </a:spcBef>
              <a:spcAft>
                <a:spcPts val="0"/>
              </a:spcAft>
              <a:buClr>
                <a:srgbClr val="000000"/>
              </a:buClr>
              <a:buFont typeface="Helvetica Neue"/>
              <a:buNone/>
              <a:defRPr sz="6700" b="0" i="0" u="none" strike="noStrike" cap="none">
                <a:solidFill>
                  <a:srgbClr val="000000"/>
                </a:solidFill>
                <a:latin typeface="Helvetica Neue"/>
                <a:ea typeface="Helvetica Neue"/>
                <a:cs typeface="Helvetica Neue"/>
                <a:sym typeface="Helvetica Neue"/>
              </a:defRPr>
            </a:lvl3pPr>
            <a:lvl4pPr marL="0" marR="0" lvl="3" indent="0" algn="ctr" rtl="0">
              <a:spcBef>
                <a:spcPts val="0"/>
              </a:spcBef>
              <a:spcAft>
                <a:spcPts val="0"/>
              </a:spcAft>
              <a:buClr>
                <a:srgbClr val="000000"/>
              </a:buClr>
              <a:buFont typeface="Helvetica Neue"/>
              <a:buNone/>
              <a:defRPr sz="6700" b="0" i="0" u="none" strike="noStrike" cap="none">
                <a:solidFill>
                  <a:srgbClr val="000000"/>
                </a:solidFill>
                <a:latin typeface="Helvetica Neue"/>
                <a:ea typeface="Helvetica Neue"/>
                <a:cs typeface="Helvetica Neue"/>
                <a:sym typeface="Helvetica Neue"/>
              </a:defRPr>
            </a:lvl4pPr>
            <a:lvl5pPr marL="0" marR="0" lvl="4" indent="0" algn="ctr" rtl="0">
              <a:spcBef>
                <a:spcPts val="0"/>
              </a:spcBef>
              <a:spcAft>
                <a:spcPts val="0"/>
              </a:spcAft>
              <a:buClr>
                <a:srgbClr val="000000"/>
              </a:buClr>
              <a:buFont typeface="Helvetica Neue"/>
              <a:buNone/>
              <a:defRPr sz="6700" b="0" i="0" u="none" strike="noStrike" cap="none">
                <a:solidFill>
                  <a:srgbClr val="000000"/>
                </a:solidFill>
                <a:latin typeface="Helvetica Neue"/>
                <a:ea typeface="Helvetica Neue"/>
                <a:cs typeface="Helvetica Neue"/>
                <a:sym typeface="Helvetica Neue"/>
              </a:defRPr>
            </a:lvl5pPr>
            <a:lvl6pPr marL="350636" marR="0" lvl="5" indent="-7736" algn="ctr" rtl="0">
              <a:spcBef>
                <a:spcPts val="0"/>
              </a:spcBef>
              <a:spcAft>
                <a:spcPts val="0"/>
              </a:spcAft>
              <a:buClr>
                <a:srgbClr val="000000"/>
              </a:buClr>
              <a:buFont typeface="Helvetica Neue"/>
              <a:buNone/>
              <a:defRPr sz="6700" b="0" i="0" u="none" strike="noStrike" cap="none">
                <a:solidFill>
                  <a:srgbClr val="000000"/>
                </a:solidFill>
                <a:latin typeface="Helvetica Neue"/>
                <a:ea typeface="Helvetica Neue"/>
                <a:cs typeface="Helvetica Neue"/>
                <a:sym typeface="Helvetica Neue"/>
              </a:defRPr>
            </a:lvl6pPr>
            <a:lvl7pPr marL="701301" marR="0" lvl="6" indent="-2801" algn="ctr" rtl="0">
              <a:spcBef>
                <a:spcPts val="0"/>
              </a:spcBef>
              <a:spcAft>
                <a:spcPts val="0"/>
              </a:spcAft>
              <a:buClr>
                <a:srgbClr val="000000"/>
              </a:buClr>
              <a:buFont typeface="Helvetica Neue"/>
              <a:buNone/>
              <a:defRPr sz="6700" b="0" i="0" u="none" strike="noStrike" cap="none">
                <a:solidFill>
                  <a:srgbClr val="000000"/>
                </a:solidFill>
                <a:latin typeface="Helvetica Neue"/>
                <a:ea typeface="Helvetica Neue"/>
                <a:cs typeface="Helvetica Neue"/>
                <a:sym typeface="Helvetica Neue"/>
              </a:defRPr>
            </a:lvl7pPr>
            <a:lvl8pPr marL="1051955" marR="0" lvl="7" indent="-10554" algn="ctr" rtl="0">
              <a:spcBef>
                <a:spcPts val="0"/>
              </a:spcBef>
              <a:spcAft>
                <a:spcPts val="0"/>
              </a:spcAft>
              <a:buClr>
                <a:srgbClr val="000000"/>
              </a:buClr>
              <a:buFont typeface="Helvetica Neue"/>
              <a:buNone/>
              <a:defRPr sz="6700" b="0" i="0" u="none" strike="noStrike" cap="none">
                <a:solidFill>
                  <a:srgbClr val="000000"/>
                </a:solidFill>
                <a:latin typeface="Helvetica Neue"/>
                <a:ea typeface="Helvetica Neue"/>
                <a:cs typeface="Helvetica Neue"/>
                <a:sym typeface="Helvetica Neue"/>
              </a:defRPr>
            </a:lvl8pPr>
            <a:lvl9pPr marL="1402613" marR="0" lvl="8" indent="-5613" algn="ctr" rtl="0">
              <a:spcBef>
                <a:spcPts val="0"/>
              </a:spcBef>
              <a:spcAft>
                <a:spcPts val="0"/>
              </a:spcAft>
              <a:buClr>
                <a:srgbClr val="000000"/>
              </a:buClr>
              <a:buFont typeface="Helvetica Neue"/>
              <a:buNone/>
              <a:defRPr sz="6700" b="0" i="0" u="none" strike="noStrike" cap="none">
                <a:solidFill>
                  <a:srgbClr val="000000"/>
                </a:solidFill>
                <a:latin typeface="Helvetica Neue"/>
                <a:ea typeface="Helvetica Neue"/>
                <a:cs typeface="Helvetica Neue"/>
                <a:sym typeface="Helvetica Neue"/>
              </a:defRPr>
            </a:lvl9pPr>
          </a:lstStyle>
          <a:p>
            <a:endParaRPr/>
          </a:p>
        </p:txBody>
      </p:sp>
      <p:sp>
        <p:nvSpPr>
          <p:cNvPr id="56" name="Shape 56"/>
          <p:cNvSpPr txBox="1">
            <a:spLocks noGrp="1"/>
          </p:cNvSpPr>
          <p:nvPr>
            <p:ph type="body" idx="1"/>
          </p:nvPr>
        </p:nvSpPr>
        <p:spPr>
          <a:xfrm>
            <a:off x="893007" y="1947413"/>
            <a:ext cx="7358100" cy="4018500"/>
          </a:xfrm>
          <a:prstGeom prst="rect">
            <a:avLst/>
          </a:prstGeom>
          <a:noFill/>
          <a:ln>
            <a:noFill/>
          </a:ln>
        </p:spPr>
        <p:txBody>
          <a:bodyPr lIns="91425" tIns="91425" rIns="91425" bIns="91425" anchor="ctr" anchorCtr="0"/>
          <a:lstStyle>
            <a:lvl1pPr marL="292204" marR="0" lvl="0" indent="114195" algn="l" rtl="0">
              <a:lnSpc>
                <a:spcPct val="100000"/>
              </a:lnSpc>
              <a:spcBef>
                <a:spcPts val="3515"/>
              </a:spcBef>
              <a:spcAft>
                <a:spcPts val="0"/>
              </a:spcAft>
              <a:buClr>
                <a:srgbClr val="000000"/>
              </a:buClr>
              <a:buSzPct val="100000"/>
              <a:buFont typeface="Helvetica Neue"/>
              <a:buChar char="•"/>
              <a:defRPr sz="3200" b="0" i="0" u="none" strike="noStrike" cap="none">
                <a:solidFill>
                  <a:srgbClr val="000000"/>
                </a:solidFill>
                <a:latin typeface="Helvetica Neue"/>
                <a:ea typeface="Helvetica Neue"/>
                <a:cs typeface="Helvetica Neue"/>
                <a:sym typeface="Helvetica Neue"/>
              </a:defRPr>
            </a:lvl1pPr>
            <a:lvl2pPr marL="584390" marR="0" lvl="1" indent="114109" algn="l" rtl="0">
              <a:lnSpc>
                <a:spcPct val="100000"/>
              </a:lnSpc>
              <a:spcBef>
                <a:spcPts val="3515"/>
              </a:spcBef>
              <a:spcAft>
                <a:spcPts val="0"/>
              </a:spcAft>
              <a:buClr>
                <a:srgbClr val="000000"/>
              </a:buClr>
              <a:buSzPct val="100000"/>
              <a:buFont typeface="Helvetica Neue"/>
              <a:buChar char="•"/>
              <a:defRPr sz="3200" b="0" i="0" u="none" strike="noStrike" cap="none">
                <a:solidFill>
                  <a:srgbClr val="000000"/>
                </a:solidFill>
                <a:latin typeface="Helvetica Neue"/>
                <a:ea typeface="Helvetica Neue"/>
                <a:cs typeface="Helvetica Neue"/>
                <a:sym typeface="Helvetica Neue"/>
              </a:defRPr>
            </a:lvl2pPr>
            <a:lvl3pPr marL="876627" marR="0" lvl="2" indent="113972" algn="l" rtl="0">
              <a:lnSpc>
                <a:spcPct val="100000"/>
              </a:lnSpc>
              <a:spcBef>
                <a:spcPts val="3515"/>
              </a:spcBef>
              <a:spcAft>
                <a:spcPts val="0"/>
              </a:spcAft>
              <a:buClr>
                <a:srgbClr val="000000"/>
              </a:buClr>
              <a:buSzPct val="100000"/>
              <a:buFont typeface="Helvetica Neue"/>
              <a:buChar char="•"/>
              <a:defRPr sz="3200" b="0" i="0" u="none" strike="noStrike" cap="none">
                <a:solidFill>
                  <a:srgbClr val="000000"/>
                </a:solidFill>
                <a:latin typeface="Helvetica Neue"/>
                <a:ea typeface="Helvetica Neue"/>
                <a:cs typeface="Helvetica Neue"/>
                <a:sym typeface="Helvetica Neue"/>
              </a:defRPr>
            </a:lvl3pPr>
            <a:lvl4pPr marL="1168836" marR="0" lvl="3" indent="113863" algn="l" rtl="0">
              <a:lnSpc>
                <a:spcPct val="100000"/>
              </a:lnSpc>
              <a:spcBef>
                <a:spcPts val="3515"/>
              </a:spcBef>
              <a:spcAft>
                <a:spcPts val="0"/>
              </a:spcAft>
              <a:buClr>
                <a:srgbClr val="000000"/>
              </a:buClr>
              <a:buSzPct val="100000"/>
              <a:buFont typeface="Helvetica Neue"/>
              <a:buChar char="•"/>
              <a:defRPr sz="3200" b="0" i="0" u="none" strike="noStrike" cap="none">
                <a:solidFill>
                  <a:srgbClr val="000000"/>
                </a:solidFill>
                <a:latin typeface="Helvetica Neue"/>
                <a:ea typeface="Helvetica Neue"/>
                <a:cs typeface="Helvetica Neue"/>
                <a:sym typeface="Helvetica Neue"/>
              </a:defRPr>
            </a:lvl4pPr>
            <a:lvl5pPr marL="1461061" marR="0" lvl="4" indent="113738" algn="l" rtl="0">
              <a:lnSpc>
                <a:spcPct val="100000"/>
              </a:lnSpc>
              <a:spcBef>
                <a:spcPts val="3515"/>
              </a:spcBef>
              <a:spcAft>
                <a:spcPts val="0"/>
              </a:spcAft>
              <a:buClr>
                <a:srgbClr val="000000"/>
              </a:buClr>
              <a:buSzPct val="100000"/>
              <a:buFont typeface="Helvetica Neue"/>
              <a:buChar char="•"/>
              <a:defRPr sz="3200" b="0" i="0" u="none" strike="noStrike" cap="none">
                <a:solidFill>
                  <a:srgbClr val="000000"/>
                </a:solidFill>
                <a:latin typeface="Helvetica Neue"/>
                <a:ea typeface="Helvetica Neue"/>
                <a:cs typeface="Helvetica Neue"/>
                <a:sym typeface="Helvetica Neue"/>
              </a:defRPr>
            </a:lvl5pPr>
            <a:lvl6pPr marL="1811714" marR="0" lvl="5" indent="105985" algn="l" rtl="0">
              <a:lnSpc>
                <a:spcPct val="100000"/>
              </a:lnSpc>
              <a:spcBef>
                <a:spcPts val="3515"/>
              </a:spcBef>
              <a:spcAft>
                <a:spcPts val="0"/>
              </a:spcAft>
              <a:buClr>
                <a:srgbClr val="000000"/>
              </a:buClr>
              <a:buSzPct val="100000"/>
              <a:buFont typeface="Helvetica Neue"/>
              <a:buChar char="•"/>
              <a:defRPr sz="3200" b="0" i="0" u="none" strike="noStrike" cap="none">
                <a:solidFill>
                  <a:srgbClr val="000000"/>
                </a:solidFill>
                <a:latin typeface="Helvetica Neue"/>
                <a:ea typeface="Helvetica Neue"/>
                <a:cs typeface="Helvetica Neue"/>
                <a:sym typeface="Helvetica Neue"/>
              </a:defRPr>
            </a:lvl6pPr>
            <a:lvl7pPr marL="2162364" marR="0" lvl="6" indent="110935" algn="l" rtl="0">
              <a:lnSpc>
                <a:spcPct val="100000"/>
              </a:lnSpc>
              <a:spcBef>
                <a:spcPts val="3515"/>
              </a:spcBef>
              <a:spcAft>
                <a:spcPts val="0"/>
              </a:spcAft>
              <a:buClr>
                <a:srgbClr val="000000"/>
              </a:buClr>
              <a:buSzPct val="100000"/>
              <a:buFont typeface="Helvetica Neue"/>
              <a:buChar char="•"/>
              <a:defRPr sz="3200" b="0" i="0" u="none" strike="noStrike" cap="none">
                <a:solidFill>
                  <a:srgbClr val="000000"/>
                </a:solidFill>
                <a:latin typeface="Helvetica Neue"/>
                <a:ea typeface="Helvetica Neue"/>
                <a:cs typeface="Helvetica Neue"/>
                <a:sym typeface="Helvetica Neue"/>
              </a:defRPr>
            </a:lvl7pPr>
            <a:lvl8pPr marL="2513026" marR="0" lvl="7" indent="103173" algn="l" rtl="0">
              <a:lnSpc>
                <a:spcPct val="100000"/>
              </a:lnSpc>
              <a:spcBef>
                <a:spcPts val="3515"/>
              </a:spcBef>
              <a:spcAft>
                <a:spcPts val="0"/>
              </a:spcAft>
              <a:buClr>
                <a:srgbClr val="000000"/>
              </a:buClr>
              <a:buSzPct val="100000"/>
              <a:buFont typeface="Helvetica Neue"/>
              <a:buChar char="•"/>
              <a:defRPr sz="3200" b="0" i="0" u="none" strike="noStrike" cap="none">
                <a:solidFill>
                  <a:srgbClr val="000000"/>
                </a:solidFill>
                <a:latin typeface="Helvetica Neue"/>
                <a:ea typeface="Helvetica Neue"/>
                <a:cs typeface="Helvetica Neue"/>
                <a:sym typeface="Helvetica Neue"/>
              </a:defRPr>
            </a:lvl8pPr>
            <a:lvl9pPr marL="2863667" marR="0" lvl="8" indent="108132" algn="l" rtl="0">
              <a:lnSpc>
                <a:spcPct val="100000"/>
              </a:lnSpc>
              <a:spcBef>
                <a:spcPts val="3515"/>
              </a:spcBef>
              <a:spcAft>
                <a:spcPts val="0"/>
              </a:spcAft>
              <a:buClr>
                <a:srgbClr val="000000"/>
              </a:buClr>
              <a:buSzPct val="100000"/>
              <a:buFont typeface="Helvetica Neue"/>
              <a:buChar char="•"/>
              <a:defRPr sz="3200" b="0" i="0" u="none" strike="noStrike" cap="none">
                <a:solidFill>
                  <a:srgbClr val="000000"/>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1795611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252406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0536C97-2C99-4F78-9BE7-F42B946A4A3A}"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B3A809-92F8-4885-AD0B-E1E3C9DB0E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302254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0536C97-2C99-4F78-9BE7-F42B946A4A3A}"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B3A809-92F8-4885-AD0B-E1E3C9DB0E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353928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536C97-2C99-4F78-9BE7-F42B946A4A3A}"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B3A809-92F8-4885-AD0B-E1E3C9DB0E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46836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0536C97-2C99-4F78-9BE7-F42B946A4A3A}"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B3A809-92F8-4885-AD0B-E1E3C9DB0E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779294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0536C97-2C99-4F78-9BE7-F42B946A4A3A}" type="datetimeFigureOut">
              <a:rPr lang="en-US" smtClean="0">
                <a:solidFill>
                  <a:prstClr val="black">
                    <a:tint val="75000"/>
                  </a:prstClr>
                </a:solidFill>
              </a:rPr>
              <a:pPr/>
              <a:t>3/13/2018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3B3A809-92F8-4885-AD0B-E1E3C9DB0E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554420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0536C97-2C99-4F78-9BE7-F42B946A4A3A}" type="datetimeFigureOut">
              <a:rPr lang="en-US" smtClean="0">
                <a:solidFill>
                  <a:prstClr val="black">
                    <a:tint val="75000"/>
                  </a:prstClr>
                </a:solidFill>
              </a:rPr>
              <a:pPr/>
              <a:t>3/13/2018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3B3A809-92F8-4885-AD0B-E1E3C9DB0E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109684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536C97-2C99-4F78-9BE7-F42B946A4A3A}" type="datetimeFigureOut">
              <a:rPr lang="en-US" smtClean="0">
                <a:solidFill>
                  <a:prstClr val="black">
                    <a:tint val="75000"/>
                  </a:prstClr>
                </a:solidFill>
              </a:rPr>
              <a:pPr/>
              <a:t>3/13/2018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3B3A809-92F8-4885-AD0B-E1E3C9DB0E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432040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536C97-2C99-4F78-9BE7-F42B946A4A3A}"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B3A809-92F8-4885-AD0B-E1E3C9DB0E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160184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536C97-2C99-4F78-9BE7-F42B946A4A3A}"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B3A809-92F8-4885-AD0B-E1E3C9DB0E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755569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0536C97-2C99-4F78-9BE7-F42B946A4A3A}"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B3A809-92F8-4885-AD0B-E1E3C9DB0E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2281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023400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0536C97-2C99-4F78-9BE7-F42B946A4A3A}"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B3A809-92F8-4885-AD0B-E1E3C9DB0E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965626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994369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613809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173009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836472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273440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019078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384404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278263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49501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0077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805303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186551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44857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785480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553731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38842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098073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38093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75382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06033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452558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645257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915230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174037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92" y="2131189"/>
            <a:ext cx="7773293" cy="1470049"/>
          </a:xfrm>
        </p:spPr>
        <p:txBody>
          <a:bodyPr/>
          <a:lstStyle/>
          <a:p>
            <a:r>
              <a:rPr lang="en-US"/>
              <a:t>Click to edit Master title style</a:t>
            </a:r>
          </a:p>
        </p:txBody>
      </p:sp>
      <p:sp>
        <p:nvSpPr>
          <p:cNvPr id="3" name="Subtitle 2"/>
          <p:cNvSpPr>
            <a:spLocks noGrp="1"/>
          </p:cNvSpPr>
          <p:nvPr>
            <p:ph type="subTitle" idx="1"/>
          </p:nvPr>
        </p:nvSpPr>
        <p:spPr>
          <a:xfrm>
            <a:off x="1371834" y="3887453"/>
            <a:ext cx="6400354" cy="1752451"/>
          </a:xfrm>
        </p:spPr>
        <p:txBody>
          <a:bodyPr/>
          <a:lstStyle>
            <a:lvl1pPr marL="0" indent="0" algn="ctr">
              <a:buNone/>
              <a:defRPr/>
            </a:lvl1pPr>
            <a:lvl2pPr marL="364195" indent="0" algn="ctr">
              <a:buNone/>
              <a:defRPr/>
            </a:lvl2pPr>
            <a:lvl3pPr marL="728478" indent="0" algn="ctr">
              <a:buNone/>
              <a:defRPr/>
            </a:lvl3pPr>
            <a:lvl4pPr marL="1092784" indent="0" algn="ctr">
              <a:buNone/>
              <a:defRPr/>
            </a:lvl4pPr>
            <a:lvl5pPr marL="1457043" indent="0" algn="ctr">
              <a:buNone/>
              <a:defRPr/>
            </a:lvl5pPr>
            <a:lvl6pPr marL="1821311" indent="0" algn="ctr">
              <a:buNone/>
              <a:defRPr/>
            </a:lvl6pPr>
            <a:lvl7pPr marL="2185575" indent="0" algn="ctr">
              <a:buNone/>
              <a:defRPr/>
            </a:lvl7pPr>
            <a:lvl8pPr marL="2549848" indent="0" algn="ctr">
              <a:buNone/>
              <a:defRPr/>
            </a:lvl8pPr>
            <a:lvl9pPr marL="2914104" indent="0" algn="ctr">
              <a:buNone/>
              <a:defRPr/>
            </a:lvl9pPr>
          </a:lstStyle>
          <a:p>
            <a:r>
              <a:rPr lang="en-US"/>
              <a:t>Click to edit Master subtitle style</a:t>
            </a:r>
          </a:p>
        </p:txBody>
      </p:sp>
    </p:spTree>
    <p:extLst>
      <p:ext uri="{BB962C8B-B14F-4D97-AF65-F5344CB8AC3E}">
        <p14:creationId xmlns:p14="http://schemas.microsoft.com/office/powerpoint/2010/main" val="364943316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589775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13" y="4407147"/>
            <a:ext cx="7772177" cy="1361777"/>
          </a:xfrm>
        </p:spPr>
        <p:txBody>
          <a:bodyPr anchor="t"/>
          <a:lstStyle>
            <a:lvl1pPr algn="l">
              <a:defRPr sz="3300" b="1" cap="all"/>
            </a:lvl1pPr>
          </a:lstStyle>
          <a:p>
            <a:r>
              <a:rPr lang="en-US"/>
              <a:t>Click to edit Master title style</a:t>
            </a:r>
          </a:p>
        </p:txBody>
      </p:sp>
      <p:sp>
        <p:nvSpPr>
          <p:cNvPr id="3" name="Text Placeholder 2"/>
          <p:cNvSpPr>
            <a:spLocks noGrp="1"/>
          </p:cNvSpPr>
          <p:nvPr>
            <p:ph type="body" idx="1"/>
          </p:nvPr>
        </p:nvSpPr>
        <p:spPr>
          <a:xfrm>
            <a:off x="722413" y="2906613"/>
            <a:ext cx="7772177" cy="1500188"/>
          </a:xfrm>
        </p:spPr>
        <p:txBody>
          <a:bodyPr anchor="b"/>
          <a:lstStyle>
            <a:lvl1pPr marL="0" indent="0">
              <a:buNone/>
              <a:defRPr sz="1700"/>
            </a:lvl1pPr>
            <a:lvl2pPr marL="364195" indent="0">
              <a:buNone/>
              <a:defRPr sz="1500"/>
            </a:lvl2pPr>
            <a:lvl3pPr marL="728478" indent="0">
              <a:buNone/>
              <a:defRPr sz="1300"/>
            </a:lvl3pPr>
            <a:lvl4pPr marL="1092784" indent="0">
              <a:buNone/>
              <a:defRPr sz="1200"/>
            </a:lvl4pPr>
            <a:lvl5pPr marL="1457043" indent="0">
              <a:buNone/>
              <a:defRPr sz="1200"/>
            </a:lvl5pPr>
            <a:lvl6pPr marL="1821311" indent="0">
              <a:buNone/>
              <a:defRPr sz="1200"/>
            </a:lvl6pPr>
            <a:lvl7pPr marL="2185575" indent="0">
              <a:buNone/>
              <a:defRPr sz="1200"/>
            </a:lvl7pPr>
            <a:lvl8pPr marL="2549848" indent="0">
              <a:buNone/>
              <a:defRPr sz="1200"/>
            </a:lvl8pPr>
            <a:lvl9pPr marL="2914104" indent="0">
              <a:buNone/>
              <a:defRPr sz="1200"/>
            </a:lvl9pPr>
          </a:lstStyle>
          <a:p>
            <a:pPr lvl="0"/>
            <a:r>
              <a:rPr lang="en-US"/>
              <a:t>Click to edit Master text styles</a:t>
            </a:r>
          </a:p>
        </p:txBody>
      </p:sp>
    </p:spTree>
    <p:extLst>
      <p:ext uri="{BB962C8B-B14F-4D97-AF65-F5344CB8AC3E}">
        <p14:creationId xmlns:p14="http://schemas.microsoft.com/office/powerpoint/2010/main" val="39722171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73" y="1947196"/>
            <a:ext cx="3625454" cy="4018359"/>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1947196"/>
            <a:ext cx="3625454" cy="4018359"/>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782506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85"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54" y="1534791"/>
            <a:ext cx="4039568" cy="639589"/>
          </a:xfrm>
        </p:spPr>
        <p:txBody>
          <a:bodyPr anchor="b"/>
          <a:lstStyle>
            <a:lvl1pPr marL="0" indent="0">
              <a:buNone/>
              <a:defRPr sz="2000" b="1"/>
            </a:lvl1pPr>
            <a:lvl2pPr marL="364195" indent="0">
              <a:buNone/>
              <a:defRPr sz="1700" b="1"/>
            </a:lvl2pPr>
            <a:lvl3pPr marL="728478" indent="0">
              <a:buNone/>
              <a:defRPr sz="1500" b="1"/>
            </a:lvl3pPr>
            <a:lvl4pPr marL="1092784" indent="0">
              <a:buNone/>
              <a:defRPr sz="1300" b="1"/>
            </a:lvl4pPr>
            <a:lvl5pPr marL="1457043" indent="0">
              <a:buNone/>
              <a:defRPr sz="1300" b="1"/>
            </a:lvl5pPr>
            <a:lvl6pPr marL="1821311" indent="0">
              <a:buNone/>
              <a:defRPr sz="1300" b="1"/>
            </a:lvl6pPr>
            <a:lvl7pPr marL="2185575" indent="0">
              <a:buNone/>
              <a:defRPr sz="1300" b="1"/>
            </a:lvl7pPr>
            <a:lvl8pPr marL="2549848" indent="0">
              <a:buNone/>
              <a:defRPr sz="1300" b="1"/>
            </a:lvl8pPr>
            <a:lvl9pPr marL="2914104" indent="0">
              <a:buNone/>
              <a:defRPr sz="1300" b="1"/>
            </a:lvl9pPr>
          </a:lstStyle>
          <a:p>
            <a:pPr lvl="0"/>
            <a:r>
              <a:rPr lang="en-US"/>
              <a:t>Click to edit Master text styles</a:t>
            </a:r>
          </a:p>
        </p:txBody>
      </p:sp>
      <p:sp>
        <p:nvSpPr>
          <p:cNvPr id="4" name="Content Placeholder 3"/>
          <p:cNvSpPr>
            <a:spLocks noGrp="1"/>
          </p:cNvSpPr>
          <p:nvPr>
            <p:ph sz="half" idx="2"/>
          </p:nvPr>
        </p:nvSpPr>
        <p:spPr>
          <a:xfrm>
            <a:off x="457654" y="2174382"/>
            <a:ext cx="4039568" cy="3951387"/>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6" y="1534791"/>
            <a:ext cx="4041800" cy="639589"/>
          </a:xfrm>
        </p:spPr>
        <p:txBody>
          <a:bodyPr anchor="b"/>
          <a:lstStyle>
            <a:lvl1pPr marL="0" indent="0">
              <a:buNone/>
              <a:defRPr sz="2000" b="1"/>
            </a:lvl1pPr>
            <a:lvl2pPr marL="364195" indent="0">
              <a:buNone/>
              <a:defRPr sz="1700" b="1"/>
            </a:lvl2pPr>
            <a:lvl3pPr marL="728478" indent="0">
              <a:buNone/>
              <a:defRPr sz="1500" b="1"/>
            </a:lvl3pPr>
            <a:lvl4pPr marL="1092784" indent="0">
              <a:buNone/>
              <a:defRPr sz="1300" b="1"/>
            </a:lvl4pPr>
            <a:lvl5pPr marL="1457043" indent="0">
              <a:buNone/>
              <a:defRPr sz="1300" b="1"/>
            </a:lvl5pPr>
            <a:lvl6pPr marL="1821311" indent="0">
              <a:buNone/>
              <a:defRPr sz="1300" b="1"/>
            </a:lvl6pPr>
            <a:lvl7pPr marL="2185575" indent="0">
              <a:buNone/>
              <a:defRPr sz="1300" b="1"/>
            </a:lvl7pPr>
            <a:lvl8pPr marL="2549848" indent="0">
              <a:buNone/>
              <a:defRPr sz="1300" b="1"/>
            </a:lvl8pPr>
            <a:lvl9pPr marL="2914104" indent="0">
              <a:buNone/>
              <a:defRPr sz="1300" b="1"/>
            </a:lvl9pPr>
          </a:lstStyle>
          <a:p>
            <a:pPr lvl="0"/>
            <a:r>
              <a:rPr lang="en-US"/>
              <a:t>Click to edit Master text styles</a:t>
            </a:r>
          </a:p>
        </p:txBody>
      </p:sp>
      <p:sp>
        <p:nvSpPr>
          <p:cNvPr id="6" name="Content Placeholder 5"/>
          <p:cNvSpPr>
            <a:spLocks noGrp="1"/>
          </p:cNvSpPr>
          <p:nvPr>
            <p:ph sz="quarter" idx="4"/>
          </p:nvPr>
        </p:nvSpPr>
        <p:spPr>
          <a:xfrm>
            <a:off x="4644556" y="2174382"/>
            <a:ext cx="4041800" cy="3951387"/>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121522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8644467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5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910026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71" y="274281"/>
            <a:ext cx="3008189" cy="1161975"/>
          </a:xfrm>
        </p:spPr>
        <p:txBody>
          <a:bodyPr anchor="b"/>
          <a:lstStyle>
            <a:lvl1pPr algn="l">
              <a:defRPr sz="1700" b="1"/>
            </a:lvl1pPr>
          </a:lstStyle>
          <a:p>
            <a:r>
              <a:rPr lang="en-US"/>
              <a:t>Click to edit Master title style</a:t>
            </a:r>
          </a:p>
        </p:txBody>
      </p:sp>
      <p:sp>
        <p:nvSpPr>
          <p:cNvPr id="3" name="Content Placeholder 2"/>
          <p:cNvSpPr>
            <a:spLocks noGrp="1"/>
          </p:cNvSpPr>
          <p:nvPr>
            <p:ph idx="1"/>
          </p:nvPr>
        </p:nvSpPr>
        <p:spPr>
          <a:xfrm>
            <a:off x="3575448" y="273473"/>
            <a:ext cx="5111129" cy="5852294"/>
          </a:xfrm>
        </p:spPr>
        <p:txBody>
          <a:bodyPr/>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971" y="1435448"/>
            <a:ext cx="3008189" cy="4690318"/>
          </a:xfrm>
        </p:spPr>
        <p:txBody>
          <a:bodyPr/>
          <a:lstStyle>
            <a:lvl1pPr marL="0" indent="0">
              <a:buNone/>
              <a:defRPr sz="1200"/>
            </a:lvl1pPr>
            <a:lvl2pPr marL="364195" indent="0">
              <a:buNone/>
              <a:defRPr sz="1000"/>
            </a:lvl2pPr>
            <a:lvl3pPr marL="728478" indent="0">
              <a:buNone/>
              <a:defRPr sz="800"/>
            </a:lvl3pPr>
            <a:lvl4pPr marL="1092784" indent="0">
              <a:buNone/>
              <a:defRPr sz="800"/>
            </a:lvl4pPr>
            <a:lvl5pPr marL="1457043" indent="0">
              <a:buNone/>
              <a:defRPr sz="800"/>
            </a:lvl5pPr>
            <a:lvl6pPr marL="1821311" indent="0">
              <a:buNone/>
              <a:defRPr sz="800"/>
            </a:lvl6pPr>
            <a:lvl7pPr marL="2185575" indent="0">
              <a:buNone/>
              <a:defRPr sz="800"/>
            </a:lvl7pPr>
            <a:lvl8pPr marL="2549848" indent="0">
              <a:buNone/>
              <a:defRPr sz="800"/>
            </a:lvl8pPr>
            <a:lvl9pPr marL="2914104" indent="0">
              <a:buNone/>
              <a:defRPr sz="800"/>
            </a:lvl9pPr>
          </a:lstStyle>
          <a:p>
            <a:pPr lvl="0"/>
            <a:r>
              <a:rPr lang="en-US"/>
              <a:t>Click to edit Master text styles</a:t>
            </a:r>
          </a:p>
        </p:txBody>
      </p:sp>
    </p:spTree>
    <p:extLst>
      <p:ext uri="{BB962C8B-B14F-4D97-AF65-F5344CB8AC3E}">
        <p14:creationId xmlns:p14="http://schemas.microsoft.com/office/powerpoint/2010/main" val="233943351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3211" y="4801167"/>
            <a:ext cx="5486177" cy="567035"/>
          </a:xfrm>
        </p:spPr>
        <p:txBody>
          <a:bodyPr anchor="b"/>
          <a:lstStyle>
            <a:lvl1pPr algn="l">
              <a:defRPr sz="1700" b="1"/>
            </a:lvl1pPr>
          </a:lstStyle>
          <a:p>
            <a:r>
              <a:rPr lang="en-US"/>
              <a:t>Click to edit Master title style</a:t>
            </a:r>
          </a:p>
        </p:txBody>
      </p:sp>
      <p:sp>
        <p:nvSpPr>
          <p:cNvPr id="3" name="Picture Placeholder 2"/>
          <p:cNvSpPr>
            <a:spLocks noGrp="1"/>
          </p:cNvSpPr>
          <p:nvPr>
            <p:ph type="pic" idx="1"/>
          </p:nvPr>
        </p:nvSpPr>
        <p:spPr>
          <a:xfrm>
            <a:off x="1793211" y="612800"/>
            <a:ext cx="5486177" cy="4114354"/>
          </a:xfrm>
        </p:spPr>
        <p:txBody>
          <a:bodyPr/>
          <a:lstStyle>
            <a:lvl1pPr marL="0" indent="0">
              <a:buNone/>
              <a:defRPr sz="2700"/>
            </a:lvl1pPr>
            <a:lvl2pPr marL="364195" indent="0">
              <a:buNone/>
              <a:defRPr sz="2300"/>
            </a:lvl2pPr>
            <a:lvl3pPr marL="728478" indent="0">
              <a:buNone/>
              <a:defRPr sz="2000"/>
            </a:lvl3pPr>
            <a:lvl4pPr marL="1092784" indent="0">
              <a:buNone/>
              <a:defRPr sz="1700"/>
            </a:lvl4pPr>
            <a:lvl5pPr marL="1457043" indent="0">
              <a:buNone/>
              <a:defRPr sz="1700"/>
            </a:lvl5pPr>
            <a:lvl6pPr marL="1821311" indent="0">
              <a:buNone/>
              <a:defRPr sz="1700"/>
            </a:lvl6pPr>
            <a:lvl7pPr marL="2185575" indent="0">
              <a:buNone/>
              <a:defRPr sz="1700"/>
            </a:lvl7pPr>
            <a:lvl8pPr marL="2549848" indent="0">
              <a:buNone/>
              <a:defRPr sz="1700"/>
            </a:lvl8pPr>
            <a:lvl9pPr marL="2914104" indent="0">
              <a:buNone/>
              <a:defRPr sz="1700"/>
            </a:lvl9pPr>
          </a:lstStyle>
          <a:p>
            <a:pPr lvl="0"/>
            <a:endParaRPr lang="en-US" noProof="0" dirty="0">
              <a:sym typeface="Helvetica Light" charset="0"/>
            </a:endParaRPr>
          </a:p>
        </p:txBody>
      </p:sp>
      <p:sp>
        <p:nvSpPr>
          <p:cNvPr id="4" name="Text Placeholder 3"/>
          <p:cNvSpPr>
            <a:spLocks noGrp="1"/>
          </p:cNvSpPr>
          <p:nvPr>
            <p:ph type="body" sz="half" idx="2"/>
          </p:nvPr>
        </p:nvSpPr>
        <p:spPr>
          <a:xfrm>
            <a:off x="1793211" y="5367860"/>
            <a:ext cx="5486177" cy="804788"/>
          </a:xfrm>
        </p:spPr>
        <p:txBody>
          <a:bodyPr/>
          <a:lstStyle>
            <a:lvl1pPr marL="0" indent="0">
              <a:buNone/>
              <a:defRPr sz="1200"/>
            </a:lvl1pPr>
            <a:lvl2pPr marL="364195" indent="0">
              <a:buNone/>
              <a:defRPr sz="1000"/>
            </a:lvl2pPr>
            <a:lvl3pPr marL="728478" indent="0">
              <a:buNone/>
              <a:defRPr sz="800"/>
            </a:lvl3pPr>
            <a:lvl4pPr marL="1092784" indent="0">
              <a:buNone/>
              <a:defRPr sz="800"/>
            </a:lvl4pPr>
            <a:lvl5pPr marL="1457043" indent="0">
              <a:buNone/>
              <a:defRPr sz="800"/>
            </a:lvl5pPr>
            <a:lvl6pPr marL="1821311" indent="0">
              <a:buNone/>
              <a:defRPr sz="800"/>
            </a:lvl6pPr>
            <a:lvl7pPr marL="2185575" indent="0">
              <a:buNone/>
              <a:defRPr sz="800"/>
            </a:lvl7pPr>
            <a:lvl8pPr marL="2549848" indent="0">
              <a:buNone/>
              <a:defRPr sz="800"/>
            </a:lvl8pPr>
            <a:lvl9pPr marL="2914104" indent="0">
              <a:buNone/>
              <a:defRPr sz="800"/>
            </a:lvl9pPr>
          </a:lstStyle>
          <a:p>
            <a:pPr lvl="0"/>
            <a:r>
              <a:rPr lang="en-US"/>
              <a:t>Click to edit Master text styles</a:t>
            </a:r>
          </a:p>
        </p:txBody>
      </p:sp>
    </p:spTree>
    <p:extLst>
      <p:ext uri="{BB962C8B-B14F-4D97-AF65-F5344CB8AC3E}">
        <p14:creationId xmlns:p14="http://schemas.microsoft.com/office/powerpoint/2010/main" val="288276198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09460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78594"/>
            <a:ext cx="1839516" cy="5786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3141" y="178594"/>
            <a:ext cx="5411391" cy="5786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885065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245350" y="268288"/>
            <a:ext cx="1739900" cy="1125537"/>
          </a:xfrm>
          <a:prstGeom prst="rect">
            <a:avLst/>
          </a:prstGeom>
          <a:noFill/>
          <a:ln w="9525">
            <a:solidFill>
              <a:srgbClr val="303A96"/>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Click to edit Master title style</a:t>
            </a:r>
          </a:p>
        </p:txBody>
      </p:sp>
      <p:sp>
        <p:nvSpPr>
          <p:cNvPr id="4" name="Content Placeholder 2"/>
          <p:cNvSpPr>
            <a:spLocks noGrp="1"/>
          </p:cNvSpPr>
          <p:nvPr>
            <p:ph idx="1"/>
          </p:nvPr>
        </p:nvSpPr>
        <p:spPr>
          <a:xfrm>
            <a:off x="533400" y="1600726"/>
            <a:ext cx="8229600" cy="4525963"/>
          </a:xfrm>
        </p:spPr>
        <p:txBody>
          <a:bodyPr>
            <a:normAutofit/>
          </a:bodyPr>
          <a:lstStyle>
            <a:lvl1pPr>
              <a:defRPr sz="3300"/>
            </a:lvl1pPr>
            <a:lvl2pPr>
              <a:defRPr sz="2800"/>
            </a:lvl2pPr>
            <a:lvl3pPr>
              <a:defRPr sz="2300"/>
            </a:lvl3pPr>
            <a:lvl4pPr>
              <a:defRPr sz="2200"/>
            </a:lvl4pPr>
            <a:lvl5pPr>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2"/>
          <p:cNvSpPr>
            <a:spLocks noGrp="1"/>
          </p:cNvSpPr>
          <p:nvPr>
            <p:ph type="sldNum" sz="quarter" idx="10"/>
          </p:nvPr>
        </p:nvSpPr>
        <p:spPr>
          <a:xfrm>
            <a:off x="8686800" y="6494463"/>
            <a:ext cx="457200" cy="365125"/>
          </a:xfrm>
          <a:prstGeom prst="rect">
            <a:avLst/>
          </a:prstGeom>
        </p:spPr>
        <p:txBody>
          <a:bodyPr vert="horz" wrap="square" lIns="90668" tIns="45477" rIns="90668" bIns="45477" numCol="1" anchor="t" anchorCtr="0" compatLnSpc="1">
            <a:prstTxWarp prst="textNoShape">
              <a:avLst/>
            </a:prstTxWarp>
          </a:bodyPr>
          <a:lstStyle>
            <a:lvl1pPr algn="ctr" defTabSz="465138" eaLnBrk="1" hangingPunct="1">
              <a:defRPr sz="3000">
                <a:solidFill>
                  <a:srgbClr val="000000"/>
                </a:solidFill>
                <a:latin typeface="Calibri" pitchFamily="34" charset="0"/>
                <a:cs typeface="Helvetica Light"/>
                <a:sym typeface="Helvetica Light"/>
              </a:defRPr>
            </a:lvl1pPr>
          </a:lstStyle>
          <a:p>
            <a:pPr fontAlgn="base">
              <a:spcBef>
                <a:spcPct val="0"/>
              </a:spcBef>
              <a:spcAft>
                <a:spcPct val="0"/>
              </a:spcAft>
              <a:defRPr/>
            </a:pPr>
            <a:fld id="{CDC6A307-1703-46A8-B6CD-C4A5D0FD1AB0}" type="slidenum">
              <a:rPr lang="en-US" altLang="en-US" kern="1200"/>
              <a:pPr fontAlgn="base">
                <a:spcBef>
                  <a:spcPct val="0"/>
                </a:spcBef>
                <a:spcAft>
                  <a:spcPct val="0"/>
                </a:spcAft>
                <a:defRPr/>
              </a:pPr>
              <a:t>‹#›</a:t>
            </a:fld>
            <a:endParaRPr lang="en-US" altLang="en-US" kern="1200"/>
          </a:p>
        </p:txBody>
      </p:sp>
    </p:spTree>
    <p:extLst>
      <p:ext uri="{BB962C8B-B14F-4D97-AF65-F5344CB8AC3E}">
        <p14:creationId xmlns:p14="http://schemas.microsoft.com/office/powerpoint/2010/main" val="40958234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37612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18154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5572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18" name="Rectangle 17"/>
          <p:cNvSpPr/>
          <p:nvPr/>
        </p:nvSpPr>
        <p:spPr>
          <a:xfrm>
            <a:off x="284165" y="444754"/>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spcBef>
                <a:spcPct val="0"/>
              </a:spcBef>
            </a:pPr>
            <a:endParaRPr sz="4200" kern="1200">
              <a:solidFill>
                <a:prstClr val="white"/>
              </a:solidFill>
              <a:latin typeface="Corbel"/>
              <a:ea typeface="+mn-ea"/>
              <a:cs typeface="+mn-cs"/>
            </a:endParaRPr>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white">
                    <a:lumMod val="65000"/>
                  </a:prstClr>
                </a:solidFill>
              </a:rPr>
              <a:pPr/>
              <a:t>3/13/2018</a:t>
            </a:fld>
            <a:endParaRPr lang="en-US" dirty="0">
              <a:solidFill>
                <a:prstClr val="white">
                  <a:lumMod val="6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p>
            <a:fld id="{6E04526D-9DAE-4C2F-B90A-954CECB6A0CF}"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
        <p:nvSpPr>
          <p:cNvPr id="8" name="Picture Placeholder 7"/>
          <p:cNvSpPr>
            <a:spLocks noGrp="1"/>
          </p:cNvSpPr>
          <p:nvPr>
            <p:ph type="pic" sz="quarter" idx="13"/>
          </p:nvPr>
        </p:nvSpPr>
        <p:spPr>
          <a:xfrm>
            <a:off x="284162" y="2017084"/>
            <a:ext cx="8574087" cy="4377391"/>
          </a:xfrm>
        </p:spPr>
        <p:txBody>
          <a:bodyPr/>
          <a:lstStyle>
            <a:lvl1pPr>
              <a:buNone/>
              <a:defRPr/>
            </a:lvl1pPr>
          </a:lstStyle>
          <a:p>
            <a:r>
              <a:rPr lang="en-US" smtClean="0"/>
              <a:t>Click icon to add picture</a:t>
            </a:r>
            <a:endParaRPr/>
          </a:p>
        </p:txBody>
      </p:sp>
      <p:sp>
        <p:nvSpPr>
          <p:cNvPr id="3" name="Subtitle 2"/>
          <p:cNvSpPr>
            <a:spLocks noGrp="1"/>
          </p:cNvSpPr>
          <p:nvPr>
            <p:ph type="subTitle" idx="1"/>
          </p:nvPr>
        </p:nvSpPr>
        <p:spPr>
          <a:xfrm>
            <a:off x="472422" y="1532965"/>
            <a:ext cx="7754284" cy="484094"/>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grpSp>
        <p:nvGrpSpPr>
          <p:cNvPr id="7" name="Group 16"/>
          <p:cNvGrpSpPr/>
          <p:nvPr/>
        </p:nvGrpSpPr>
        <p:grpSpPr>
          <a:xfrm>
            <a:off x="284165" y="1906546"/>
            <a:ext cx="8576373" cy="137411"/>
            <a:chOff x="284163" y="1759424"/>
            <a:chExt cx="8576373" cy="137411"/>
          </a:xfrm>
        </p:grpSpPr>
        <p:sp>
          <p:nvSpPr>
            <p:cNvPr id="11" name="Rectangle 10"/>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12" name="Rectangle 11"/>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13" name="Rectangle 12"/>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grpSp>
      <p:sp>
        <p:nvSpPr>
          <p:cNvPr id="19" name="TextBox 18"/>
          <p:cNvSpPr txBox="1"/>
          <p:nvPr/>
        </p:nvSpPr>
        <p:spPr>
          <a:xfrm>
            <a:off x="8230889" y="444754"/>
            <a:ext cx="587020" cy="646331"/>
          </a:xfrm>
          <a:prstGeom prst="rect">
            <a:avLst/>
          </a:prstGeom>
          <a:noFill/>
        </p:spPr>
        <p:txBody>
          <a:bodyPr wrap="none" rtlCol="0">
            <a:spAutoFit/>
          </a:bodyPr>
          <a:lstStyle/>
          <a:p>
            <a:r>
              <a:rPr sz="3600" kern="1200">
                <a:solidFill>
                  <a:prstClr val="white"/>
                </a:solidFill>
                <a:latin typeface="Calibri"/>
                <a:ea typeface="+mn-ea"/>
                <a:cs typeface="+mn-cs"/>
                <a:sym typeface="Wingdings"/>
              </a:rPr>
              <a:t></a:t>
            </a:r>
            <a:endParaRPr sz="3600" kern="1200">
              <a:solidFill>
                <a:prstClr val="white"/>
              </a:solidFill>
              <a:latin typeface="Calibri"/>
              <a:ea typeface="+mn-ea"/>
              <a:cs typeface="+mn-cs"/>
            </a:endParaRPr>
          </a:p>
        </p:txBody>
      </p:sp>
      <p:sp>
        <p:nvSpPr>
          <p:cNvPr id="2" name="Title 1"/>
          <p:cNvSpPr>
            <a:spLocks noGrp="1"/>
          </p:cNvSpPr>
          <p:nvPr>
            <p:ph type="ctrTitle"/>
          </p:nvPr>
        </p:nvSpPr>
        <p:spPr>
          <a:xfrm>
            <a:off x="418646" y="444732"/>
            <a:ext cx="7810967" cy="1088237"/>
          </a:xfrm>
          <a:noFill/>
        </p:spPr>
        <p:txBody>
          <a:bodyPr bIns="45720" anchor="b" anchorCtr="0">
            <a:normAutofit/>
          </a:bodyPr>
          <a:lstStyle>
            <a:lvl1pPr algn="l">
              <a:lnSpc>
                <a:spcPts val="4600"/>
              </a:lnSpc>
              <a:defRPr/>
            </a:lvl1pPr>
          </a:lstStyle>
          <a:p>
            <a:r>
              <a:rPr lang="en-US" smtClean="0"/>
              <a:t>Click to edit Master title style</a:t>
            </a:r>
            <a:endParaRPr/>
          </a:p>
        </p:txBody>
      </p:sp>
    </p:spTree>
    <p:extLst>
      <p:ext uri="{BB962C8B-B14F-4D97-AF65-F5344CB8AC3E}">
        <p14:creationId xmlns:p14="http://schemas.microsoft.com/office/powerpoint/2010/main" val="7161067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0536C97-2C99-4F78-9BE7-F42B946A4A3A}"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B3A809-92F8-4885-AD0B-E1E3C9DB0E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09882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0536C97-2C99-4F78-9BE7-F42B946A4A3A}"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B3A809-92F8-4885-AD0B-E1E3C9DB0E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58769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536C97-2C99-4F78-9BE7-F42B946A4A3A}"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B3A809-92F8-4885-AD0B-E1E3C9DB0E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91122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0536C97-2C99-4F78-9BE7-F42B946A4A3A}"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B3A809-92F8-4885-AD0B-E1E3C9DB0E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5209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0536C97-2C99-4F78-9BE7-F42B946A4A3A}" type="datetimeFigureOut">
              <a:rPr lang="en-US" smtClean="0">
                <a:solidFill>
                  <a:prstClr val="black">
                    <a:tint val="75000"/>
                  </a:prstClr>
                </a:solidFill>
              </a:rPr>
              <a:pPr/>
              <a:t>3/13/2018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3B3A809-92F8-4885-AD0B-E1E3C9DB0E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40193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0536C97-2C99-4F78-9BE7-F42B946A4A3A}" type="datetimeFigureOut">
              <a:rPr lang="en-US" smtClean="0">
                <a:solidFill>
                  <a:prstClr val="black">
                    <a:tint val="75000"/>
                  </a:prstClr>
                </a:solidFill>
              </a:rPr>
              <a:pPr/>
              <a:t>3/13/2018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3B3A809-92F8-4885-AD0B-E1E3C9DB0E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60559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536C97-2C99-4F78-9BE7-F42B946A4A3A}" type="datetimeFigureOut">
              <a:rPr lang="en-US" smtClean="0">
                <a:solidFill>
                  <a:prstClr val="black">
                    <a:tint val="75000"/>
                  </a:prstClr>
                </a:solidFill>
              </a:rPr>
              <a:pPr/>
              <a:t>3/13/2018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3B3A809-92F8-4885-AD0B-E1E3C9DB0E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89749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536C97-2C99-4F78-9BE7-F42B946A4A3A}"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B3A809-92F8-4885-AD0B-E1E3C9DB0E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94012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536C97-2C99-4F78-9BE7-F42B946A4A3A}"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B3A809-92F8-4885-AD0B-E1E3C9DB0E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61667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0536C97-2C99-4F78-9BE7-F42B946A4A3A}"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B3A809-92F8-4885-AD0B-E1E3C9DB0E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1831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p:nvSpPr>
        <p:spPr>
          <a:xfrm>
            <a:off x="284165" y="4801601"/>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spcBef>
                <a:spcPct val="0"/>
              </a:spcBef>
            </a:pPr>
            <a:endParaRPr sz="4200" kern="1200">
              <a:solidFill>
                <a:prstClr val="white"/>
              </a:solidFill>
              <a:latin typeface="Corbel"/>
              <a:ea typeface="+mn-ea"/>
              <a:cs typeface="+mn-cs"/>
            </a:endParaRPr>
          </a:p>
        </p:txBody>
      </p:sp>
      <p:grpSp>
        <p:nvGrpSpPr>
          <p:cNvPr id="9" name="Group 8"/>
          <p:cNvGrpSpPr/>
          <p:nvPr/>
        </p:nvGrpSpPr>
        <p:grpSpPr>
          <a:xfrm>
            <a:off x="284165" y="6263415"/>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grpSp>
      <p:sp>
        <p:nvSpPr>
          <p:cNvPr id="13" name="TextBox 12"/>
          <p:cNvSpPr txBox="1"/>
          <p:nvPr/>
        </p:nvSpPr>
        <p:spPr>
          <a:xfrm>
            <a:off x="8230889" y="4801601"/>
            <a:ext cx="587020" cy="646331"/>
          </a:xfrm>
          <a:prstGeom prst="rect">
            <a:avLst/>
          </a:prstGeom>
          <a:noFill/>
        </p:spPr>
        <p:txBody>
          <a:bodyPr wrap="none" rtlCol="0">
            <a:spAutoFit/>
          </a:bodyPr>
          <a:lstStyle/>
          <a:p>
            <a:r>
              <a:rPr sz="3600" kern="1200">
                <a:solidFill>
                  <a:prstClr val="white"/>
                </a:solidFill>
                <a:latin typeface="Calibri"/>
                <a:ea typeface="+mn-ea"/>
                <a:cs typeface="+mn-cs"/>
                <a:sym typeface="Wingdings"/>
              </a:rPr>
              <a:t></a:t>
            </a:r>
            <a:endParaRPr sz="3600" kern="1200">
              <a:solidFill>
                <a:prstClr val="white"/>
              </a:solidFill>
              <a:latin typeface="Calibri"/>
              <a:ea typeface="+mn-ea"/>
              <a:cs typeface="+mn-cs"/>
            </a:endParaRPr>
          </a:p>
        </p:txBody>
      </p:sp>
      <p:sp>
        <p:nvSpPr>
          <p:cNvPr id="2" name="Title 1"/>
          <p:cNvSpPr>
            <a:spLocks noGrp="1"/>
          </p:cNvSpPr>
          <p:nvPr>
            <p:ph type="title"/>
          </p:nvPr>
        </p:nvSpPr>
        <p:spPr>
          <a:xfrm>
            <a:off x="429768" y="4814125"/>
            <a:ext cx="7772400" cy="1051560"/>
          </a:xfrm>
          <a:noFill/>
        </p:spPr>
        <p:txBody>
          <a:bodyPr vert="horz" lIns="91440" tIns="45720" rIns="91440" bIns="45720" rtlCol="0" anchor="b" anchorCtr="0">
            <a:normAutofit/>
          </a:bodyPr>
          <a:lstStyle>
            <a:lvl1pPr algn="l" defTabSz="914400" rtl="0" eaLnBrk="1" latinLnBrk="0" hangingPunct="1">
              <a:spcBef>
                <a:spcPct val="0"/>
              </a:spcBef>
              <a:buNone/>
              <a:defRPr sz="42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75488" y="5861304"/>
            <a:ext cx="7735824" cy="402336"/>
          </a:xfrm>
        </p:spPr>
        <p:txBody>
          <a:bodyPr vert="horz" lIns="91440" tIns="45720" rIns="91440" bIns="45720" rtlCol="0" anchor="t" anchorCtr="0">
            <a:normAutofit/>
          </a:bodyPr>
          <a:lstStyle>
            <a:lvl1pPr marL="0" indent="0">
              <a:spcBef>
                <a:spcPts val="0"/>
              </a:spcBef>
              <a:buNone/>
              <a:defRPr sz="1800" kern="1200">
                <a:solidFill>
                  <a:schemeClr val="bg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Clr>
                <a:schemeClr val="bg1">
                  <a:lumMod val="65000"/>
                </a:schemeClr>
              </a:buClr>
              <a:buSzPct val="90000"/>
              <a:buFont typeface="Wingdings" pitchFamily="2" charset="2"/>
              <a:buNone/>
            </a:pPr>
            <a:r>
              <a:rPr lang="en-US" smtClean="0"/>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smtClean="0">
                <a:solidFill>
                  <a:prstClr val="white">
                    <a:lumMod val="65000"/>
                  </a:prstClr>
                </a:solidFill>
              </a:rPr>
              <a:pPr/>
              <a:t>3/13/2018</a:t>
            </a:fld>
            <a:endParaRPr lang="en-US" dirty="0">
              <a:solidFill>
                <a:prstClr val="white">
                  <a:lumMod val="6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p>
            <a:fld id="{6E04526D-9DAE-4C2F-B90A-954CECB6A0CF}"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1313027569"/>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0536C97-2C99-4F78-9BE7-F42B946A4A3A}"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B3A809-92F8-4885-AD0B-E1E3C9DB0E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40079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42"/>
        <p:cNvGrpSpPr/>
        <p:nvPr/>
      </p:nvGrpSpPr>
      <p:grpSpPr>
        <a:xfrm>
          <a:off x="0" y="0"/>
          <a:ext cx="0" cy="0"/>
          <a:chOff x="0" y="0"/>
          <a:chExt cx="0" cy="0"/>
        </a:xfrm>
      </p:grpSpPr>
      <p:sp>
        <p:nvSpPr>
          <p:cNvPr id="243" name="Shape 243"/>
          <p:cNvSpPr txBox="1">
            <a:spLocks noGrp="1"/>
          </p:cNvSpPr>
          <p:nvPr>
            <p:ph type="dt" idx="10"/>
          </p:nvPr>
        </p:nvSpPr>
        <p:spPr>
          <a:xfrm>
            <a:off x="457201" y="6356605"/>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244" name="Shape 244"/>
          <p:cNvSpPr txBox="1">
            <a:spLocks noGrp="1"/>
          </p:cNvSpPr>
          <p:nvPr>
            <p:ph type="ftr" idx="11"/>
          </p:nvPr>
        </p:nvSpPr>
        <p:spPr>
          <a:xfrm>
            <a:off x="3124200" y="6356605"/>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245" name="Shape 245"/>
          <p:cNvSpPr txBox="1">
            <a:spLocks noGrp="1"/>
          </p:cNvSpPr>
          <p:nvPr>
            <p:ph type="sldNum" idx="12"/>
          </p:nvPr>
        </p:nvSpPr>
        <p:spPr>
          <a:xfrm>
            <a:off x="6553201" y="6356605"/>
            <a:ext cx="2133599" cy="365125"/>
          </a:xfrm>
          <a:prstGeom prst="rect">
            <a:avLst/>
          </a:prstGeom>
          <a:noFill/>
          <a:ln>
            <a:noFill/>
          </a:ln>
        </p:spPr>
        <p:txBody>
          <a:bodyPr lIns="91025" tIns="45500" rIns="91025" bIns="455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4569926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46"/>
        <p:cNvGrpSpPr/>
        <p:nvPr/>
      </p:nvGrpSpPr>
      <p:grpSpPr>
        <a:xfrm>
          <a:off x="0" y="0"/>
          <a:ext cx="0" cy="0"/>
          <a:chOff x="0" y="0"/>
          <a:chExt cx="0" cy="0"/>
        </a:xfrm>
      </p:grpSpPr>
      <p:sp>
        <p:nvSpPr>
          <p:cNvPr id="247" name="Shape 247"/>
          <p:cNvSpPr txBox="1">
            <a:spLocks noGrp="1"/>
          </p:cNvSpPr>
          <p:nvPr>
            <p:ph type="ctrTitle"/>
          </p:nvPr>
        </p:nvSpPr>
        <p:spPr>
          <a:xfrm>
            <a:off x="685800" y="2130593"/>
            <a:ext cx="7772400" cy="1470024"/>
          </a:xfrm>
          <a:prstGeom prst="rect">
            <a:avLst/>
          </a:prstGeom>
          <a:noFill/>
          <a:ln>
            <a:noFill/>
          </a:ln>
        </p:spPr>
        <p:txBody>
          <a:bodyPr lIns="91425" tIns="91425" rIns="91425" bIns="91425" anchor="ctr" anchorCtr="0"/>
          <a:lstStyle>
            <a:lvl1pPr marL="0" marR="0" indent="0" algn="ctr" rtl="0">
              <a:spcBef>
                <a:spcPts val="0"/>
              </a:spcBef>
              <a:buClr>
                <a:schemeClr val="dk1"/>
              </a:buClr>
              <a:buFont typeface="Calibri"/>
              <a:buNone/>
              <a:defRPr sz="4400" b="0" i="0" u="none" strike="noStrike" cap="none" baseline="0">
                <a:solidFill>
                  <a:schemeClr val="dk1"/>
                </a:solidFill>
                <a:latin typeface="Calibri"/>
                <a:ea typeface="Calibri"/>
                <a:cs typeface="Calibri"/>
                <a:sym typeface="Calibri"/>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248" name="Shape 248"/>
          <p:cNvSpPr txBox="1">
            <a:spLocks noGrp="1"/>
          </p:cNvSpPr>
          <p:nvPr>
            <p:ph type="subTitle" idx="1"/>
          </p:nvPr>
        </p:nvSpPr>
        <p:spPr>
          <a:xfrm>
            <a:off x="1371601" y="3886200"/>
            <a:ext cx="6400799" cy="1752600"/>
          </a:xfrm>
          <a:prstGeom prst="rect">
            <a:avLst/>
          </a:prstGeom>
          <a:noFill/>
          <a:ln>
            <a:noFill/>
          </a:ln>
        </p:spPr>
        <p:txBody>
          <a:bodyPr lIns="91425" tIns="91425" rIns="91425" bIns="91425" anchor="t" anchorCtr="0"/>
          <a:lstStyle>
            <a:lvl1pPr marL="0" marR="0" indent="0" algn="ctr" rtl="0">
              <a:spcBef>
                <a:spcPts val="640"/>
              </a:spcBef>
              <a:buClr>
                <a:srgbClr val="888888"/>
              </a:buClr>
              <a:buFont typeface="Arial"/>
              <a:buNone/>
              <a:defRPr sz="3200" b="0" i="0" u="none" strike="noStrike" cap="none" baseline="0">
                <a:solidFill>
                  <a:srgbClr val="888888"/>
                </a:solidFill>
                <a:latin typeface="Calibri"/>
                <a:ea typeface="Calibri"/>
                <a:cs typeface="Calibri"/>
                <a:sym typeface="Calibri"/>
              </a:defRPr>
            </a:lvl1pPr>
            <a:lvl2pPr marL="455195" marR="0" indent="-10694" algn="ctr" rtl="0">
              <a:spcBef>
                <a:spcPts val="560"/>
              </a:spcBef>
              <a:buClr>
                <a:srgbClr val="888888"/>
              </a:buClr>
              <a:buFont typeface="Arial"/>
              <a:buNone/>
              <a:defRPr sz="2800" b="0" i="0" u="none" strike="noStrike" cap="none" baseline="0">
                <a:solidFill>
                  <a:srgbClr val="888888"/>
                </a:solidFill>
                <a:latin typeface="Calibri"/>
                <a:ea typeface="Calibri"/>
                <a:cs typeface="Calibri"/>
                <a:sym typeface="Calibri"/>
              </a:defRPr>
            </a:lvl2pPr>
            <a:lvl3pPr marL="910423" marR="0" indent="-8723" algn="ctr" rtl="0">
              <a:spcBef>
                <a:spcPts val="480"/>
              </a:spcBef>
              <a:buClr>
                <a:srgbClr val="888888"/>
              </a:buClr>
              <a:buFont typeface="Arial"/>
              <a:buNone/>
              <a:defRPr sz="2400" b="0" i="0" u="none" strike="noStrike" cap="none" baseline="0">
                <a:solidFill>
                  <a:srgbClr val="888888"/>
                </a:solidFill>
                <a:latin typeface="Calibri"/>
                <a:ea typeface="Calibri"/>
                <a:cs typeface="Calibri"/>
                <a:sym typeface="Calibri"/>
              </a:defRPr>
            </a:lvl3pPr>
            <a:lvl4pPr marL="1365650" marR="0" indent="-6749" algn="ctr" rtl="0">
              <a:spcBef>
                <a:spcPts val="400"/>
              </a:spcBef>
              <a:buClr>
                <a:srgbClr val="888888"/>
              </a:buClr>
              <a:buFont typeface="Arial"/>
              <a:buNone/>
              <a:defRPr sz="2000" b="0" i="0" u="none" strike="noStrike" cap="none" baseline="0">
                <a:solidFill>
                  <a:srgbClr val="888888"/>
                </a:solidFill>
                <a:latin typeface="Calibri"/>
                <a:ea typeface="Calibri"/>
                <a:cs typeface="Calibri"/>
                <a:sym typeface="Calibri"/>
              </a:defRPr>
            </a:lvl4pPr>
            <a:lvl5pPr marL="1820861" marR="0" indent="-4760" algn="ctr" rtl="0">
              <a:spcBef>
                <a:spcPts val="400"/>
              </a:spcBef>
              <a:buClr>
                <a:srgbClr val="888888"/>
              </a:buClr>
              <a:buFont typeface="Arial"/>
              <a:buNone/>
              <a:defRPr sz="2000" b="0" i="0" u="none" strike="noStrike" cap="none" baseline="0">
                <a:solidFill>
                  <a:srgbClr val="888888"/>
                </a:solidFill>
                <a:latin typeface="Calibri"/>
                <a:ea typeface="Calibri"/>
                <a:cs typeface="Calibri"/>
                <a:sym typeface="Calibri"/>
              </a:defRPr>
            </a:lvl5pPr>
            <a:lvl6pPr marL="2276091" marR="0" indent="-2790" algn="ctr" rtl="0">
              <a:spcBef>
                <a:spcPts val="400"/>
              </a:spcBef>
              <a:buClr>
                <a:srgbClr val="888888"/>
              </a:buClr>
              <a:buFont typeface="Arial"/>
              <a:buNone/>
              <a:defRPr sz="2000" b="0" i="0" u="none" strike="noStrike" cap="none" baseline="0">
                <a:solidFill>
                  <a:srgbClr val="888888"/>
                </a:solidFill>
                <a:latin typeface="Calibri"/>
                <a:ea typeface="Calibri"/>
                <a:cs typeface="Calibri"/>
                <a:sym typeface="Calibri"/>
              </a:defRPr>
            </a:lvl6pPr>
            <a:lvl7pPr marL="2731296" marR="0" indent="-796" algn="ctr" rtl="0">
              <a:spcBef>
                <a:spcPts val="400"/>
              </a:spcBef>
              <a:buClr>
                <a:srgbClr val="888888"/>
              </a:buClr>
              <a:buFont typeface="Arial"/>
              <a:buNone/>
              <a:defRPr sz="2000" b="0" i="0" u="none" strike="noStrike" cap="none" baseline="0">
                <a:solidFill>
                  <a:srgbClr val="888888"/>
                </a:solidFill>
                <a:latin typeface="Calibri"/>
                <a:ea typeface="Calibri"/>
                <a:cs typeface="Calibri"/>
                <a:sym typeface="Calibri"/>
              </a:defRPr>
            </a:lvl7pPr>
            <a:lvl8pPr marL="3186509" marR="0" indent="-11508" algn="ctr" rtl="0">
              <a:spcBef>
                <a:spcPts val="400"/>
              </a:spcBef>
              <a:buClr>
                <a:srgbClr val="888888"/>
              </a:buClr>
              <a:buFont typeface="Arial"/>
              <a:buNone/>
              <a:defRPr sz="2000" b="0" i="0" u="none" strike="noStrike" cap="none" baseline="0">
                <a:solidFill>
                  <a:srgbClr val="888888"/>
                </a:solidFill>
                <a:latin typeface="Calibri"/>
                <a:ea typeface="Calibri"/>
                <a:cs typeface="Calibri"/>
                <a:sym typeface="Calibri"/>
              </a:defRPr>
            </a:lvl8pPr>
            <a:lvl9pPr marL="3641709" marR="0" indent="-9509" algn="ctr" rtl="0">
              <a:spcBef>
                <a:spcPts val="400"/>
              </a:spcBef>
              <a:buClr>
                <a:srgbClr val="888888"/>
              </a:buClr>
              <a:buFont typeface="Arial"/>
              <a:buNone/>
              <a:defRPr sz="2000" b="0" i="0" u="none" strike="noStrike" cap="none" baseline="0">
                <a:solidFill>
                  <a:srgbClr val="888888"/>
                </a:solidFill>
                <a:latin typeface="Calibri"/>
                <a:ea typeface="Calibri"/>
                <a:cs typeface="Calibri"/>
                <a:sym typeface="Calibri"/>
              </a:defRPr>
            </a:lvl9pPr>
          </a:lstStyle>
          <a:p>
            <a:endParaRPr/>
          </a:p>
        </p:txBody>
      </p:sp>
      <p:sp>
        <p:nvSpPr>
          <p:cNvPr id="249" name="Shape 249"/>
          <p:cNvSpPr txBox="1">
            <a:spLocks noGrp="1"/>
          </p:cNvSpPr>
          <p:nvPr>
            <p:ph type="dt" idx="10"/>
          </p:nvPr>
        </p:nvSpPr>
        <p:spPr>
          <a:xfrm>
            <a:off x="457201" y="6356605"/>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250" name="Shape 250"/>
          <p:cNvSpPr txBox="1">
            <a:spLocks noGrp="1"/>
          </p:cNvSpPr>
          <p:nvPr>
            <p:ph type="ftr" idx="11"/>
          </p:nvPr>
        </p:nvSpPr>
        <p:spPr>
          <a:xfrm>
            <a:off x="3124200" y="6356605"/>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251" name="Shape 251"/>
          <p:cNvSpPr txBox="1">
            <a:spLocks noGrp="1"/>
          </p:cNvSpPr>
          <p:nvPr>
            <p:ph type="sldNum" idx="12"/>
          </p:nvPr>
        </p:nvSpPr>
        <p:spPr>
          <a:xfrm>
            <a:off x="6553201" y="6356605"/>
            <a:ext cx="2133599" cy="365125"/>
          </a:xfrm>
          <a:prstGeom prst="rect">
            <a:avLst/>
          </a:prstGeom>
          <a:noFill/>
          <a:ln>
            <a:noFill/>
          </a:ln>
        </p:spPr>
        <p:txBody>
          <a:bodyPr lIns="91025" tIns="45500" rIns="91025" bIns="455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9089249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2"/>
        <p:cNvGrpSpPr/>
        <p:nvPr/>
      </p:nvGrpSpPr>
      <p:grpSpPr>
        <a:xfrm>
          <a:off x="0" y="0"/>
          <a:ext cx="0" cy="0"/>
          <a:chOff x="0" y="0"/>
          <a:chExt cx="0" cy="0"/>
        </a:xfrm>
      </p:grpSpPr>
      <p:sp>
        <p:nvSpPr>
          <p:cNvPr id="253" name="Shape 25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sz="4400">
                <a:solidFill>
                  <a:schemeClr val="dk1"/>
                </a:solidFill>
                <a:latin typeface="Calibri"/>
                <a:ea typeface="Calibri"/>
                <a:cs typeface="Calibri"/>
                <a:sym typeface="Calibri"/>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4" name="Shape 254"/>
          <p:cNvSpPr txBox="1">
            <a:spLocks noGrp="1"/>
          </p:cNvSpPr>
          <p:nvPr>
            <p:ph type="body" idx="1"/>
          </p:nvPr>
        </p:nvSpPr>
        <p:spPr>
          <a:xfrm>
            <a:off x="457200" y="1600284"/>
            <a:ext cx="8229600" cy="4525963"/>
          </a:xfrm>
          <a:prstGeom prst="rect">
            <a:avLst/>
          </a:prstGeom>
          <a:noFill/>
          <a:ln>
            <a:noFill/>
          </a:ln>
        </p:spPr>
        <p:txBody>
          <a:bodyPr lIns="91425" tIns="91425" rIns="91425" bIns="91425" anchor="t" anchorCtr="0"/>
          <a:lstStyle>
            <a:lvl1pPr marL="341429" indent="-138228" algn="l" rtl="0">
              <a:spcBef>
                <a:spcPts val="640"/>
              </a:spcBef>
              <a:buClr>
                <a:schemeClr val="dk1"/>
              </a:buClr>
              <a:buFont typeface="Arial"/>
              <a:buChar char="•"/>
              <a:defRPr sz="3200">
                <a:solidFill>
                  <a:schemeClr val="dk1"/>
                </a:solidFill>
                <a:latin typeface="Calibri"/>
                <a:ea typeface="Calibri"/>
                <a:cs typeface="Calibri"/>
                <a:sym typeface="Calibri"/>
              </a:defRPr>
            </a:lvl1pPr>
            <a:lvl2pPr marL="739720" indent="-117420" algn="l" rtl="0">
              <a:spcBef>
                <a:spcPts val="560"/>
              </a:spcBef>
              <a:buClr>
                <a:schemeClr val="dk1"/>
              </a:buClr>
              <a:buFont typeface="Arial"/>
              <a:buChar char="–"/>
              <a:defRPr sz="2800">
                <a:solidFill>
                  <a:schemeClr val="dk1"/>
                </a:solidFill>
                <a:latin typeface="Calibri"/>
                <a:ea typeface="Calibri"/>
                <a:cs typeface="Calibri"/>
                <a:sym typeface="Calibri"/>
              </a:defRPr>
            </a:lvl2pPr>
            <a:lvl3pPr marL="1138043" indent="-83943" algn="l" rtl="0">
              <a:spcBef>
                <a:spcPts val="480"/>
              </a:spcBef>
              <a:buClr>
                <a:schemeClr val="dk1"/>
              </a:buClr>
              <a:buFont typeface="Arial"/>
              <a:buChar char="•"/>
              <a:defRPr sz="2400">
                <a:solidFill>
                  <a:schemeClr val="dk1"/>
                </a:solidFill>
                <a:latin typeface="Calibri"/>
                <a:ea typeface="Calibri"/>
                <a:cs typeface="Calibri"/>
                <a:sym typeface="Calibri"/>
              </a:defRPr>
            </a:lvl3pPr>
            <a:lvl4pPr marL="1593253" indent="-107353" algn="l" rtl="0">
              <a:spcBef>
                <a:spcPts val="400"/>
              </a:spcBef>
              <a:buClr>
                <a:schemeClr val="dk1"/>
              </a:buClr>
              <a:buFont typeface="Arial"/>
              <a:buChar char="–"/>
              <a:defRPr sz="2000">
                <a:solidFill>
                  <a:schemeClr val="dk1"/>
                </a:solidFill>
                <a:latin typeface="Calibri"/>
                <a:ea typeface="Calibri"/>
                <a:cs typeface="Calibri"/>
                <a:sym typeface="Calibri"/>
              </a:defRPr>
            </a:lvl4pPr>
            <a:lvl5pPr marL="2048475" indent="-105374" algn="l" rtl="0">
              <a:spcBef>
                <a:spcPts val="400"/>
              </a:spcBef>
              <a:buClr>
                <a:schemeClr val="dk1"/>
              </a:buClr>
              <a:buFont typeface="Arial"/>
              <a:buChar char="»"/>
              <a:defRPr sz="2000">
                <a:solidFill>
                  <a:schemeClr val="dk1"/>
                </a:solidFill>
                <a:latin typeface="Calibri"/>
                <a:ea typeface="Calibri"/>
                <a:cs typeface="Calibri"/>
                <a:sym typeface="Calibri"/>
              </a:defRPr>
            </a:lvl5pPr>
            <a:lvl6pPr marL="2503699" indent="-103398"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58899" indent="-101399"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14119" indent="-112119"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69310" indent="-110109"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255" name="Shape 255"/>
          <p:cNvSpPr txBox="1">
            <a:spLocks noGrp="1"/>
          </p:cNvSpPr>
          <p:nvPr>
            <p:ph type="dt" idx="10"/>
          </p:nvPr>
        </p:nvSpPr>
        <p:spPr>
          <a:xfrm>
            <a:off x="457201" y="6356605"/>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256" name="Shape 256"/>
          <p:cNvSpPr txBox="1">
            <a:spLocks noGrp="1"/>
          </p:cNvSpPr>
          <p:nvPr>
            <p:ph type="ftr" idx="11"/>
          </p:nvPr>
        </p:nvSpPr>
        <p:spPr>
          <a:xfrm>
            <a:off x="3124200" y="6356605"/>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257" name="Shape 257"/>
          <p:cNvSpPr txBox="1">
            <a:spLocks noGrp="1"/>
          </p:cNvSpPr>
          <p:nvPr>
            <p:ph type="sldNum" idx="12"/>
          </p:nvPr>
        </p:nvSpPr>
        <p:spPr>
          <a:xfrm>
            <a:off x="6553201" y="6356605"/>
            <a:ext cx="2133599" cy="365125"/>
          </a:xfrm>
          <a:prstGeom prst="rect">
            <a:avLst/>
          </a:prstGeom>
          <a:noFill/>
          <a:ln>
            <a:noFill/>
          </a:ln>
        </p:spPr>
        <p:txBody>
          <a:bodyPr lIns="91025" tIns="45500" rIns="91025" bIns="455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2412026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58"/>
        <p:cNvGrpSpPr/>
        <p:nvPr/>
      </p:nvGrpSpPr>
      <p:grpSpPr>
        <a:xfrm>
          <a:off x="0" y="0"/>
          <a:ext cx="0" cy="0"/>
          <a:chOff x="0" y="0"/>
          <a:chExt cx="0" cy="0"/>
        </a:xfrm>
      </p:grpSpPr>
      <p:sp>
        <p:nvSpPr>
          <p:cNvPr id="259" name="Shape 259"/>
          <p:cNvSpPr txBox="1">
            <a:spLocks noGrp="1"/>
          </p:cNvSpPr>
          <p:nvPr>
            <p:ph type="title"/>
          </p:nvPr>
        </p:nvSpPr>
        <p:spPr>
          <a:xfrm>
            <a:off x="722312" y="4407155"/>
            <a:ext cx="7772400" cy="1362075"/>
          </a:xfrm>
          <a:prstGeom prst="rect">
            <a:avLst/>
          </a:prstGeom>
          <a:noFill/>
          <a:ln>
            <a:noFill/>
          </a:ln>
        </p:spPr>
        <p:txBody>
          <a:bodyPr lIns="91425" tIns="91425" rIns="91425" bIns="91425" anchor="t" anchorCtr="0"/>
          <a:lstStyle>
            <a:lvl1pPr algn="l" rtl="0">
              <a:spcBef>
                <a:spcPts val="0"/>
              </a:spcBef>
              <a:defRPr sz="4000" b="1" cap="none"/>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60" name="Shape 260"/>
          <p:cNvSpPr txBox="1">
            <a:spLocks noGrp="1"/>
          </p:cNvSpPr>
          <p:nvPr>
            <p:ph type="body" idx="1"/>
          </p:nvPr>
        </p:nvSpPr>
        <p:spPr>
          <a:xfrm>
            <a:off x="722312" y="2906800"/>
            <a:ext cx="7772400" cy="1500187"/>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sz="2000">
                <a:solidFill>
                  <a:srgbClr val="888888"/>
                </a:solidFill>
              </a:defRPr>
            </a:lvl1pPr>
            <a:lvl2pPr marL="455195" indent="-10694" rtl="0">
              <a:spcBef>
                <a:spcPts val="0"/>
              </a:spcBef>
              <a:buClr>
                <a:srgbClr val="888888"/>
              </a:buClr>
              <a:buFont typeface="Calibri"/>
              <a:buNone/>
              <a:defRPr sz="1800">
                <a:solidFill>
                  <a:srgbClr val="888888"/>
                </a:solidFill>
              </a:defRPr>
            </a:lvl2pPr>
            <a:lvl3pPr marL="910423" indent="-8723" rtl="0">
              <a:spcBef>
                <a:spcPts val="0"/>
              </a:spcBef>
              <a:buClr>
                <a:srgbClr val="888888"/>
              </a:buClr>
              <a:buFont typeface="Calibri"/>
              <a:buNone/>
              <a:defRPr sz="1600">
                <a:solidFill>
                  <a:srgbClr val="888888"/>
                </a:solidFill>
              </a:defRPr>
            </a:lvl3pPr>
            <a:lvl4pPr marL="1365650" indent="-6749" rtl="0">
              <a:spcBef>
                <a:spcPts val="0"/>
              </a:spcBef>
              <a:buClr>
                <a:srgbClr val="888888"/>
              </a:buClr>
              <a:buFont typeface="Calibri"/>
              <a:buNone/>
              <a:defRPr sz="1400">
                <a:solidFill>
                  <a:srgbClr val="888888"/>
                </a:solidFill>
              </a:defRPr>
            </a:lvl4pPr>
            <a:lvl5pPr marL="1820861" indent="-4760" rtl="0">
              <a:spcBef>
                <a:spcPts val="0"/>
              </a:spcBef>
              <a:buClr>
                <a:srgbClr val="888888"/>
              </a:buClr>
              <a:buFont typeface="Calibri"/>
              <a:buNone/>
              <a:defRPr sz="1400">
                <a:solidFill>
                  <a:srgbClr val="888888"/>
                </a:solidFill>
              </a:defRPr>
            </a:lvl5pPr>
            <a:lvl6pPr marL="2276091" indent="-2790" rtl="0">
              <a:spcBef>
                <a:spcPts val="0"/>
              </a:spcBef>
              <a:buClr>
                <a:srgbClr val="888888"/>
              </a:buClr>
              <a:buFont typeface="Calibri"/>
              <a:buNone/>
              <a:defRPr sz="1400">
                <a:solidFill>
                  <a:srgbClr val="888888"/>
                </a:solidFill>
              </a:defRPr>
            </a:lvl6pPr>
            <a:lvl7pPr marL="2731296" indent="-796" rtl="0">
              <a:spcBef>
                <a:spcPts val="0"/>
              </a:spcBef>
              <a:buClr>
                <a:srgbClr val="888888"/>
              </a:buClr>
              <a:buFont typeface="Calibri"/>
              <a:buNone/>
              <a:defRPr sz="1400">
                <a:solidFill>
                  <a:srgbClr val="888888"/>
                </a:solidFill>
              </a:defRPr>
            </a:lvl7pPr>
            <a:lvl8pPr marL="3186509" indent="-11508" rtl="0">
              <a:spcBef>
                <a:spcPts val="0"/>
              </a:spcBef>
              <a:buClr>
                <a:srgbClr val="888888"/>
              </a:buClr>
              <a:buFont typeface="Calibri"/>
              <a:buNone/>
              <a:defRPr sz="1400">
                <a:solidFill>
                  <a:srgbClr val="888888"/>
                </a:solidFill>
              </a:defRPr>
            </a:lvl8pPr>
            <a:lvl9pPr marL="3641709" indent="-9509" rtl="0">
              <a:spcBef>
                <a:spcPts val="0"/>
              </a:spcBef>
              <a:buClr>
                <a:srgbClr val="888888"/>
              </a:buClr>
              <a:buFont typeface="Calibri"/>
              <a:buNone/>
              <a:defRPr sz="1400">
                <a:solidFill>
                  <a:srgbClr val="888888"/>
                </a:solidFill>
              </a:defRPr>
            </a:lvl9pPr>
          </a:lstStyle>
          <a:p>
            <a:endParaRPr/>
          </a:p>
        </p:txBody>
      </p:sp>
      <p:sp>
        <p:nvSpPr>
          <p:cNvPr id="261" name="Shape 261"/>
          <p:cNvSpPr txBox="1">
            <a:spLocks noGrp="1"/>
          </p:cNvSpPr>
          <p:nvPr>
            <p:ph type="dt" idx="10"/>
          </p:nvPr>
        </p:nvSpPr>
        <p:spPr>
          <a:xfrm>
            <a:off x="457201" y="6356605"/>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262" name="Shape 262"/>
          <p:cNvSpPr txBox="1">
            <a:spLocks noGrp="1"/>
          </p:cNvSpPr>
          <p:nvPr>
            <p:ph type="ftr" idx="11"/>
          </p:nvPr>
        </p:nvSpPr>
        <p:spPr>
          <a:xfrm>
            <a:off x="3124200" y="6356605"/>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263" name="Shape 263"/>
          <p:cNvSpPr txBox="1">
            <a:spLocks noGrp="1"/>
          </p:cNvSpPr>
          <p:nvPr>
            <p:ph type="sldNum" idx="12"/>
          </p:nvPr>
        </p:nvSpPr>
        <p:spPr>
          <a:xfrm>
            <a:off x="6553201" y="6356605"/>
            <a:ext cx="2133599" cy="365125"/>
          </a:xfrm>
          <a:prstGeom prst="rect">
            <a:avLst/>
          </a:prstGeom>
          <a:noFill/>
          <a:ln>
            <a:noFill/>
          </a:ln>
        </p:spPr>
        <p:txBody>
          <a:bodyPr lIns="91025" tIns="45500" rIns="91025" bIns="455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3647974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64"/>
        <p:cNvGrpSpPr/>
        <p:nvPr/>
      </p:nvGrpSpPr>
      <p:grpSpPr>
        <a:xfrm>
          <a:off x="0" y="0"/>
          <a:ext cx="0" cy="0"/>
          <a:chOff x="0" y="0"/>
          <a:chExt cx="0" cy="0"/>
        </a:xfrm>
      </p:grpSpPr>
      <p:sp>
        <p:nvSpPr>
          <p:cNvPr id="265" name="Shape 26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sz="4400">
                <a:solidFill>
                  <a:schemeClr val="dk1"/>
                </a:solidFill>
                <a:latin typeface="Calibri"/>
                <a:ea typeface="Calibri"/>
                <a:cs typeface="Calibri"/>
                <a:sym typeface="Calibri"/>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66" name="Shape 266"/>
          <p:cNvSpPr txBox="1">
            <a:spLocks noGrp="1"/>
          </p:cNvSpPr>
          <p:nvPr>
            <p:ph type="body" idx="1"/>
          </p:nvPr>
        </p:nvSpPr>
        <p:spPr>
          <a:xfrm>
            <a:off x="457201" y="1600284"/>
            <a:ext cx="4038599" cy="4525963"/>
          </a:xfrm>
          <a:prstGeom prst="rect">
            <a:avLst/>
          </a:prstGeom>
          <a:noFill/>
          <a:ln>
            <a:noFill/>
          </a:ln>
        </p:spPr>
        <p:txBody>
          <a:bodyPr lIns="91425" tIns="91425" rIns="91425" bIns="91425" anchor="t" anchorCtr="0"/>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267" name="Shape 267"/>
          <p:cNvSpPr txBox="1">
            <a:spLocks noGrp="1"/>
          </p:cNvSpPr>
          <p:nvPr>
            <p:ph type="body" idx="2"/>
          </p:nvPr>
        </p:nvSpPr>
        <p:spPr>
          <a:xfrm>
            <a:off x="4648201" y="1600284"/>
            <a:ext cx="4038599" cy="4525963"/>
          </a:xfrm>
          <a:prstGeom prst="rect">
            <a:avLst/>
          </a:prstGeom>
          <a:noFill/>
          <a:ln>
            <a:noFill/>
          </a:ln>
        </p:spPr>
        <p:txBody>
          <a:bodyPr lIns="91425" tIns="91425" rIns="91425" bIns="91425" anchor="t" anchorCtr="0"/>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268" name="Shape 268"/>
          <p:cNvSpPr txBox="1">
            <a:spLocks noGrp="1"/>
          </p:cNvSpPr>
          <p:nvPr>
            <p:ph type="dt" idx="10"/>
          </p:nvPr>
        </p:nvSpPr>
        <p:spPr>
          <a:xfrm>
            <a:off x="457201" y="6356605"/>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269" name="Shape 269"/>
          <p:cNvSpPr txBox="1">
            <a:spLocks noGrp="1"/>
          </p:cNvSpPr>
          <p:nvPr>
            <p:ph type="ftr" idx="11"/>
          </p:nvPr>
        </p:nvSpPr>
        <p:spPr>
          <a:xfrm>
            <a:off x="3124200" y="6356605"/>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270" name="Shape 270"/>
          <p:cNvSpPr txBox="1">
            <a:spLocks noGrp="1"/>
          </p:cNvSpPr>
          <p:nvPr>
            <p:ph type="sldNum" idx="12"/>
          </p:nvPr>
        </p:nvSpPr>
        <p:spPr>
          <a:xfrm>
            <a:off x="6553201" y="6356605"/>
            <a:ext cx="2133599" cy="365125"/>
          </a:xfrm>
          <a:prstGeom prst="rect">
            <a:avLst/>
          </a:prstGeom>
          <a:noFill/>
          <a:ln>
            <a:noFill/>
          </a:ln>
        </p:spPr>
        <p:txBody>
          <a:bodyPr lIns="91025" tIns="45500" rIns="91025" bIns="455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6356777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271"/>
        <p:cNvGrpSpPr/>
        <p:nvPr/>
      </p:nvGrpSpPr>
      <p:grpSpPr>
        <a:xfrm>
          <a:off x="0" y="0"/>
          <a:ext cx="0" cy="0"/>
          <a:chOff x="0" y="0"/>
          <a:chExt cx="0" cy="0"/>
        </a:xfrm>
      </p:grpSpPr>
      <p:sp>
        <p:nvSpPr>
          <p:cNvPr id="272" name="Shape 27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3" name="Shape 273"/>
          <p:cNvSpPr txBox="1">
            <a:spLocks noGrp="1"/>
          </p:cNvSpPr>
          <p:nvPr>
            <p:ph type="body" idx="1"/>
          </p:nvPr>
        </p:nvSpPr>
        <p:spPr>
          <a:xfrm>
            <a:off x="457201" y="1535112"/>
            <a:ext cx="4040187" cy="639762"/>
          </a:xfrm>
          <a:prstGeom prst="rect">
            <a:avLst/>
          </a:prstGeom>
          <a:noFill/>
          <a:ln>
            <a:noFill/>
          </a:ln>
        </p:spPr>
        <p:txBody>
          <a:bodyPr lIns="91425" tIns="91425" rIns="91425" bIns="91425" anchor="b" anchorCtr="0"/>
          <a:lstStyle>
            <a:lvl1pPr marL="0" indent="0" rtl="0">
              <a:spcBef>
                <a:spcPts val="0"/>
              </a:spcBef>
              <a:buFont typeface="Calibri"/>
              <a:buNone/>
              <a:defRPr sz="2400" b="1"/>
            </a:lvl1pPr>
            <a:lvl2pPr marL="455195" indent="-10694" rtl="0">
              <a:spcBef>
                <a:spcPts val="0"/>
              </a:spcBef>
              <a:buFont typeface="Calibri"/>
              <a:buNone/>
              <a:defRPr sz="2000" b="1"/>
            </a:lvl2pPr>
            <a:lvl3pPr marL="910423" indent="-8723" rtl="0">
              <a:spcBef>
                <a:spcPts val="0"/>
              </a:spcBef>
              <a:buFont typeface="Calibri"/>
              <a:buNone/>
              <a:defRPr sz="1800" b="1"/>
            </a:lvl3pPr>
            <a:lvl4pPr marL="1365650" indent="-6749" rtl="0">
              <a:spcBef>
                <a:spcPts val="0"/>
              </a:spcBef>
              <a:buFont typeface="Calibri"/>
              <a:buNone/>
              <a:defRPr sz="1600" b="1"/>
            </a:lvl4pPr>
            <a:lvl5pPr marL="1820861" indent="-4760" rtl="0">
              <a:spcBef>
                <a:spcPts val="0"/>
              </a:spcBef>
              <a:buFont typeface="Calibri"/>
              <a:buNone/>
              <a:defRPr sz="1600" b="1"/>
            </a:lvl5pPr>
            <a:lvl6pPr marL="2276091" indent="-2790" rtl="0">
              <a:spcBef>
                <a:spcPts val="0"/>
              </a:spcBef>
              <a:buFont typeface="Calibri"/>
              <a:buNone/>
              <a:defRPr sz="1600" b="1"/>
            </a:lvl6pPr>
            <a:lvl7pPr marL="2731296" indent="-796" rtl="0">
              <a:spcBef>
                <a:spcPts val="0"/>
              </a:spcBef>
              <a:buFont typeface="Calibri"/>
              <a:buNone/>
              <a:defRPr sz="1600" b="1"/>
            </a:lvl7pPr>
            <a:lvl8pPr marL="3186509" indent="-11508" rtl="0">
              <a:spcBef>
                <a:spcPts val="0"/>
              </a:spcBef>
              <a:buFont typeface="Calibri"/>
              <a:buNone/>
              <a:defRPr sz="1600" b="1"/>
            </a:lvl8pPr>
            <a:lvl9pPr marL="3641709" indent="-9509" rtl="0">
              <a:spcBef>
                <a:spcPts val="0"/>
              </a:spcBef>
              <a:buFont typeface="Calibri"/>
              <a:buNone/>
              <a:defRPr sz="1600" b="1"/>
            </a:lvl9pPr>
          </a:lstStyle>
          <a:p>
            <a:endParaRPr/>
          </a:p>
        </p:txBody>
      </p:sp>
      <p:sp>
        <p:nvSpPr>
          <p:cNvPr id="274" name="Shape 274"/>
          <p:cNvSpPr txBox="1">
            <a:spLocks noGrp="1"/>
          </p:cNvSpPr>
          <p:nvPr>
            <p:ph type="body" idx="2"/>
          </p:nvPr>
        </p:nvSpPr>
        <p:spPr>
          <a:xfrm>
            <a:off x="457201" y="2174875"/>
            <a:ext cx="4040187" cy="3951287"/>
          </a:xfrm>
          <a:prstGeom prst="rect">
            <a:avLst/>
          </a:prstGeom>
          <a:noFill/>
          <a:ln>
            <a:noFill/>
          </a:ln>
        </p:spPr>
        <p:txBody>
          <a:bodyPr lIns="91425" tIns="91425" rIns="91425" bIns="91425" anchor="t" anchorCtr="0"/>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275" name="Shape 275"/>
          <p:cNvSpPr txBox="1">
            <a:spLocks noGrp="1"/>
          </p:cNvSpPr>
          <p:nvPr>
            <p:ph type="body" idx="3"/>
          </p:nvPr>
        </p:nvSpPr>
        <p:spPr>
          <a:xfrm>
            <a:off x="4645110" y="1535112"/>
            <a:ext cx="4041774" cy="639762"/>
          </a:xfrm>
          <a:prstGeom prst="rect">
            <a:avLst/>
          </a:prstGeom>
          <a:noFill/>
          <a:ln>
            <a:noFill/>
          </a:ln>
        </p:spPr>
        <p:txBody>
          <a:bodyPr lIns="91425" tIns="91425" rIns="91425" bIns="91425" anchor="b" anchorCtr="0"/>
          <a:lstStyle>
            <a:lvl1pPr marL="0" indent="0" rtl="0">
              <a:spcBef>
                <a:spcPts val="0"/>
              </a:spcBef>
              <a:buFont typeface="Calibri"/>
              <a:buNone/>
              <a:defRPr sz="2400" b="1"/>
            </a:lvl1pPr>
            <a:lvl2pPr marL="455195" indent="-10694" rtl="0">
              <a:spcBef>
                <a:spcPts val="0"/>
              </a:spcBef>
              <a:buFont typeface="Calibri"/>
              <a:buNone/>
              <a:defRPr sz="2000" b="1"/>
            </a:lvl2pPr>
            <a:lvl3pPr marL="910423" indent="-8723" rtl="0">
              <a:spcBef>
                <a:spcPts val="0"/>
              </a:spcBef>
              <a:buFont typeface="Calibri"/>
              <a:buNone/>
              <a:defRPr sz="1800" b="1"/>
            </a:lvl3pPr>
            <a:lvl4pPr marL="1365650" indent="-6749" rtl="0">
              <a:spcBef>
                <a:spcPts val="0"/>
              </a:spcBef>
              <a:buFont typeface="Calibri"/>
              <a:buNone/>
              <a:defRPr sz="1600" b="1"/>
            </a:lvl4pPr>
            <a:lvl5pPr marL="1820861" indent="-4760" rtl="0">
              <a:spcBef>
                <a:spcPts val="0"/>
              </a:spcBef>
              <a:buFont typeface="Calibri"/>
              <a:buNone/>
              <a:defRPr sz="1600" b="1"/>
            </a:lvl5pPr>
            <a:lvl6pPr marL="2276091" indent="-2790" rtl="0">
              <a:spcBef>
                <a:spcPts val="0"/>
              </a:spcBef>
              <a:buFont typeface="Calibri"/>
              <a:buNone/>
              <a:defRPr sz="1600" b="1"/>
            </a:lvl6pPr>
            <a:lvl7pPr marL="2731296" indent="-796" rtl="0">
              <a:spcBef>
                <a:spcPts val="0"/>
              </a:spcBef>
              <a:buFont typeface="Calibri"/>
              <a:buNone/>
              <a:defRPr sz="1600" b="1"/>
            </a:lvl7pPr>
            <a:lvl8pPr marL="3186509" indent="-11508" rtl="0">
              <a:spcBef>
                <a:spcPts val="0"/>
              </a:spcBef>
              <a:buFont typeface="Calibri"/>
              <a:buNone/>
              <a:defRPr sz="1600" b="1"/>
            </a:lvl8pPr>
            <a:lvl9pPr marL="3641709" indent="-9509" rtl="0">
              <a:spcBef>
                <a:spcPts val="0"/>
              </a:spcBef>
              <a:buFont typeface="Calibri"/>
              <a:buNone/>
              <a:defRPr sz="1600" b="1"/>
            </a:lvl9pPr>
          </a:lstStyle>
          <a:p>
            <a:endParaRPr/>
          </a:p>
        </p:txBody>
      </p:sp>
      <p:sp>
        <p:nvSpPr>
          <p:cNvPr id="276" name="Shape 276"/>
          <p:cNvSpPr txBox="1">
            <a:spLocks noGrp="1"/>
          </p:cNvSpPr>
          <p:nvPr>
            <p:ph type="body" idx="4"/>
          </p:nvPr>
        </p:nvSpPr>
        <p:spPr>
          <a:xfrm>
            <a:off x="4645110" y="2174875"/>
            <a:ext cx="4041774" cy="3951287"/>
          </a:xfrm>
          <a:prstGeom prst="rect">
            <a:avLst/>
          </a:prstGeom>
          <a:noFill/>
          <a:ln>
            <a:noFill/>
          </a:ln>
        </p:spPr>
        <p:txBody>
          <a:bodyPr lIns="91425" tIns="91425" rIns="91425" bIns="91425" anchor="t" anchorCtr="0"/>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277" name="Shape 277"/>
          <p:cNvSpPr txBox="1">
            <a:spLocks noGrp="1"/>
          </p:cNvSpPr>
          <p:nvPr>
            <p:ph type="dt" idx="10"/>
          </p:nvPr>
        </p:nvSpPr>
        <p:spPr>
          <a:xfrm>
            <a:off x="457201" y="6356605"/>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278" name="Shape 278"/>
          <p:cNvSpPr txBox="1">
            <a:spLocks noGrp="1"/>
          </p:cNvSpPr>
          <p:nvPr>
            <p:ph type="ftr" idx="11"/>
          </p:nvPr>
        </p:nvSpPr>
        <p:spPr>
          <a:xfrm>
            <a:off x="3124200" y="6356605"/>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279" name="Shape 279"/>
          <p:cNvSpPr txBox="1">
            <a:spLocks noGrp="1"/>
          </p:cNvSpPr>
          <p:nvPr>
            <p:ph type="sldNum" idx="12"/>
          </p:nvPr>
        </p:nvSpPr>
        <p:spPr>
          <a:xfrm>
            <a:off x="6553201" y="6356605"/>
            <a:ext cx="2133599" cy="365125"/>
          </a:xfrm>
          <a:prstGeom prst="rect">
            <a:avLst/>
          </a:prstGeom>
          <a:noFill/>
          <a:ln>
            <a:noFill/>
          </a:ln>
        </p:spPr>
        <p:txBody>
          <a:bodyPr lIns="91025" tIns="45500" rIns="91025" bIns="455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983493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80"/>
        <p:cNvGrpSpPr/>
        <p:nvPr/>
      </p:nvGrpSpPr>
      <p:grpSpPr>
        <a:xfrm>
          <a:off x="0" y="0"/>
          <a:ext cx="0" cy="0"/>
          <a:chOff x="0" y="0"/>
          <a:chExt cx="0" cy="0"/>
        </a:xfrm>
      </p:grpSpPr>
      <p:sp>
        <p:nvSpPr>
          <p:cNvPr id="281" name="Shape 28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sz="4400">
                <a:solidFill>
                  <a:schemeClr val="dk1"/>
                </a:solidFill>
                <a:latin typeface="Calibri"/>
                <a:ea typeface="Calibri"/>
                <a:cs typeface="Calibri"/>
                <a:sym typeface="Calibri"/>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2" name="Shape 282"/>
          <p:cNvSpPr txBox="1">
            <a:spLocks noGrp="1"/>
          </p:cNvSpPr>
          <p:nvPr>
            <p:ph type="dt" idx="10"/>
          </p:nvPr>
        </p:nvSpPr>
        <p:spPr>
          <a:xfrm>
            <a:off x="457201" y="6356605"/>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283" name="Shape 283"/>
          <p:cNvSpPr txBox="1">
            <a:spLocks noGrp="1"/>
          </p:cNvSpPr>
          <p:nvPr>
            <p:ph type="ftr" idx="11"/>
          </p:nvPr>
        </p:nvSpPr>
        <p:spPr>
          <a:xfrm>
            <a:off x="3124200" y="6356605"/>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284" name="Shape 284"/>
          <p:cNvSpPr txBox="1">
            <a:spLocks noGrp="1"/>
          </p:cNvSpPr>
          <p:nvPr>
            <p:ph type="sldNum" idx="12"/>
          </p:nvPr>
        </p:nvSpPr>
        <p:spPr>
          <a:xfrm>
            <a:off x="6553201" y="6356605"/>
            <a:ext cx="2133599" cy="365125"/>
          </a:xfrm>
          <a:prstGeom prst="rect">
            <a:avLst/>
          </a:prstGeom>
          <a:noFill/>
          <a:ln>
            <a:noFill/>
          </a:ln>
        </p:spPr>
        <p:txBody>
          <a:bodyPr lIns="91025" tIns="45500" rIns="91025" bIns="455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5237806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85"/>
        <p:cNvGrpSpPr/>
        <p:nvPr/>
      </p:nvGrpSpPr>
      <p:grpSpPr>
        <a:xfrm>
          <a:off x="0" y="0"/>
          <a:ext cx="0" cy="0"/>
          <a:chOff x="0" y="0"/>
          <a:chExt cx="0" cy="0"/>
        </a:xfrm>
      </p:grpSpPr>
      <p:sp>
        <p:nvSpPr>
          <p:cNvPr id="286" name="Shape 286"/>
          <p:cNvSpPr txBox="1">
            <a:spLocks noGrp="1"/>
          </p:cNvSpPr>
          <p:nvPr>
            <p:ph type="title"/>
          </p:nvPr>
        </p:nvSpPr>
        <p:spPr>
          <a:xfrm>
            <a:off x="457202" y="273052"/>
            <a:ext cx="3008313" cy="1162049"/>
          </a:xfrm>
          <a:prstGeom prst="rect">
            <a:avLst/>
          </a:prstGeom>
          <a:noFill/>
          <a:ln>
            <a:noFill/>
          </a:ln>
        </p:spPr>
        <p:txBody>
          <a:bodyPr lIns="91425" tIns="91425" rIns="91425" bIns="91425" anchor="b" anchorCtr="0"/>
          <a:lstStyle>
            <a:lvl1pPr algn="l" rtl="0">
              <a:spcBef>
                <a:spcPts val="0"/>
              </a:spcBef>
              <a:defRPr sz="2000" b="1"/>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7" name="Shape 287"/>
          <p:cNvSpPr txBox="1">
            <a:spLocks noGrp="1"/>
          </p:cNvSpPr>
          <p:nvPr>
            <p:ph type="body" idx="1"/>
          </p:nvPr>
        </p:nvSpPr>
        <p:spPr>
          <a:xfrm>
            <a:off x="3575050" y="273303"/>
            <a:ext cx="5111750" cy="5853112"/>
          </a:xfrm>
          <a:prstGeom prst="rect">
            <a:avLst/>
          </a:prstGeom>
          <a:noFill/>
          <a:ln>
            <a:noFill/>
          </a:ln>
        </p:spPr>
        <p:txBody>
          <a:bodyPr lIns="91425" tIns="91425" rIns="91425" bIns="91425" anchor="t" anchorCtr="0"/>
          <a:lstStyle>
            <a:lvl1pPr rtl="0">
              <a:spcBef>
                <a:spcPts val="0"/>
              </a:spcBef>
              <a:defRPr sz="3200"/>
            </a:lvl1pPr>
            <a:lvl2pPr rtl="0">
              <a:spcBef>
                <a:spcPts val="0"/>
              </a:spcBef>
              <a:defRPr sz="2800"/>
            </a:lvl2pPr>
            <a:lvl3pPr rtl="0">
              <a:spcBef>
                <a:spcPts val="0"/>
              </a:spcBef>
              <a:defRPr sz="2400"/>
            </a:lvl3pPr>
            <a:lvl4pPr rtl="0">
              <a:spcBef>
                <a:spcPts val="0"/>
              </a:spcBef>
              <a:defRPr sz="2000"/>
            </a:lvl4pPr>
            <a:lvl5pPr rtl="0">
              <a:spcBef>
                <a:spcPts val="0"/>
              </a:spcBef>
              <a:defRPr sz="2000"/>
            </a:lvl5pPr>
            <a:lvl6pPr rtl="0">
              <a:spcBef>
                <a:spcPts val="0"/>
              </a:spcBef>
              <a:defRPr sz="2000"/>
            </a:lvl6pPr>
            <a:lvl7pPr rtl="0">
              <a:spcBef>
                <a:spcPts val="0"/>
              </a:spcBef>
              <a:defRPr sz="2000"/>
            </a:lvl7pPr>
            <a:lvl8pPr rtl="0">
              <a:spcBef>
                <a:spcPts val="0"/>
              </a:spcBef>
              <a:defRPr sz="2000"/>
            </a:lvl8pPr>
            <a:lvl9pPr rtl="0">
              <a:spcBef>
                <a:spcPts val="0"/>
              </a:spcBef>
              <a:defRPr sz="2000"/>
            </a:lvl9pPr>
          </a:lstStyle>
          <a:p>
            <a:endParaRPr/>
          </a:p>
        </p:txBody>
      </p:sp>
      <p:sp>
        <p:nvSpPr>
          <p:cNvPr id="288" name="Shape 288"/>
          <p:cNvSpPr txBox="1">
            <a:spLocks noGrp="1"/>
          </p:cNvSpPr>
          <p:nvPr>
            <p:ph type="body" idx="2"/>
          </p:nvPr>
        </p:nvSpPr>
        <p:spPr>
          <a:xfrm>
            <a:off x="457202" y="1435103"/>
            <a:ext cx="3008313" cy="4691063"/>
          </a:xfrm>
          <a:prstGeom prst="rect">
            <a:avLst/>
          </a:prstGeom>
          <a:noFill/>
          <a:ln>
            <a:noFill/>
          </a:ln>
        </p:spPr>
        <p:txBody>
          <a:bodyPr lIns="91425" tIns="91425" rIns="91425" bIns="91425" anchor="t" anchorCtr="0"/>
          <a:lstStyle>
            <a:lvl1pPr marL="0" indent="0" rtl="0">
              <a:spcBef>
                <a:spcPts val="0"/>
              </a:spcBef>
              <a:buFont typeface="Calibri"/>
              <a:buNone/>
              <a:defRPr sz="1400"/>
            </a:lvl1pPr>
            <a:lvl2pPr marL="455195" indent="-10694" rtl="0">
              <a:spcBef>
                <a:spcPts val="0"/>
              </a:spcBef>
              <a:buFont typeface="Calibri"/>
              <a:buNone/>
              <a:defRPr sz="1200"/>
            </a:lvl2pPr>
            <a:lvl3pPr marL="910423" indent="-8723" rtl="0">
              <a:spcBef>
                <a:spcPts val="0"/>
              </a:spcBef>
              <a:buFont typeface="Calibri"/>
              <a:buNone/>
              <a:defRPr sz="1000"/>
            </a:lvl3pPr>
            <a:lvl4pPr marL="1365650" indent="-6749" rtl="0">
              <a:spcBef>
                <a:spcPts val="0"/>
              </a:spcBef>
              <a:buFont typeface="Calibri"/>
              <a:buNone/>
              <a:defRPr sz="900"/>
            </a:lvl4pPr>
            <a:lvl5pPr marL="1820861" indent="-4760" rtl="0">
              <a:spcBef>
                <a:spcPts val="0"/>
              </a:spcBef>
              <a:buFont typeface="Calibri"/>
              <a:buNone/>
              <a:defRPr sz="900"/>
            </a:lvl5pPr>
            <a:lvl6pPr marL="2276091" indent="-2790" rtl="0">
              <a:spcBef>
                <a:spcPts val="0"/>
              </a:spcBef>
              <a:buFont typeface="Calibri"/>
              <a:buNone/>
              <a:defRPr sz="900"/>
            </a:lvl6pPr>
            <a:lvl7pPr marL="2731296" indent="-796" rtl="0">
              <a:spcBef>
                <a:spcPts val="0"/>
              </a:spcBef>
              <a:buFont typeface="Calibri"/>
              <a:buNone/>
              <a:defRPr sz="900"/>
            </a:lvl7pPr>
            <a:lvl8pPr marL="3186509" indent="-11508" rtl="0">
              <a:spcBef>
                <a:spcPts val="0"/>
              </a:spcBef>
              <a:buFont typeface="Calibri"/>
              <a:buNone/>
              <a:defRPr sz="900"/>
            </a:lvl8pPr>
            <a:lvl9pPr marL="3641709" indent="-9509" rtl="0">
              <a:spcBef>
                <a:spcPts val="0"/>
              </a:spcBef>
              <a:buFont typeface="Calibri"/>
              <a:buNone/>
              <a:defRPr sz="900"/>
            </a:lvl9pPr>
          </a:lstStyle>
          <a:p>
            <a:endParaRPr/>
          </a:p>
        </p:txBody>
      </p:sp>
      <p:sp>
        <p:nvSpPr>
          <p:cNvPr id="289" name="Shape 289"/>
          <p:cNvSpPr txBox="1">
            <a:spLocks noGrp="1"/>
          </p:cNvSpPr>
          <p:nvPr>
            <p:ph type="dt" idx="10"/>
          </p:nvPr>
        </p:nvSpPr>
        <p:spPr>
          <a:xfrm>
            <a:off x="457201" y="6356605"/>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290" name="Shape 290"/>
          <p:cNvSpPr txBox="1">
            <a:spLocks noGrp="1"/>
          </p:cNvSpPr>
          <p:nvPr>
            <p:ph type="ftr" idx="11"/>
          </p:nvPr>
        </p:nvSpPr>
        <p:spPr>
          <a:xfrm>
            <a:off x="3124200" y="6356605"/>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291" name="Shape 291"/>
          <p:cNvSpPr txBox="1">
            <a:spLocks noGrp="1"/>
          </p:cNvSpPr>
          <p:nvPr>
            <p:ph type="sldNum" idx="12"/>
          </p:nvPr>
        </p:nvSpPr>
        <p:spPr>
          <a:xfrm>
            <a:off x="6553201" y="6356605"/>
            <a:ext cx="2133599" cy="365125"/>
          </a:xfrm>
          <a:prstGeom prst="rect">
            <a:avLst/>
          </a:prstGeom>
          <a:noFill/>
          <a:ln>
            <a:noFill/>
          </a:ln>
        </p:spPr>
        <p:txBody>
          <a:bodyPr lIns="91025" tIns="45500" rIns="91025" bIns="455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465811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92"/>
        <p:cNvGrpSpPr/>
        <p:nvPr/>
      </p:nvGrpSpPr>
      <p:grpSpPr>
        <a:xfrm>
          <a:off x="0" y="0"/>
          <a:ext cx="0" cy="0"/>
          <a:chOff x="0" y="0"/>
          <a:chExt cx="0" cy="0"/>
        </a:xfrm>
      </p:grpSpPr>
      <p:sp>
        <p:nvSpPr>
          <p:cNvPr id="293" name="Shape 293"/>
          <p:cNvSpPr txBox="1">
            <a:spLocks noGrp="1"/>
          </p:cNvSpPr>
          <p:nvPr>
            <p:ph type="title"/>
          </p:nvPr>
        </p:nvSpPr>
        <p:spPr>
          <a:xfrm>
            <a:off x="1792289" y="4800602"/>
            <a:ext cx="5486399" cy="566737"/>
          </a:xfrm>
          <a:prstGeom prst="rect">
            <a:avLst/>
          </a:prstGeom>
          <a:noFill/>
          <a:ln>
            <a:noFill/>
          </a:ln>
        </p:spPr>
        <p:txBody>
          <a:bodyPr lIns="91425" tIns="91425" rIns="91425" bIns="91425" anchor="b" anchorCtr="0"/>
          <a:lstStyle>
            <a:lvl1pPr algn="l" rtl="0">
              <a:spcBef>
                <a:spcPts val="0"/>
              </a:spcBef>
              <a:defRPr sz="2000" b="1"/>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94" name="Shape 294"/>
          <p:cNvSpPr>
            <a:spLocks noGrp="1"/>
          </p:cNvSpPr>
          <p:nvPr>
            <p:ph type="pic" idx="2"/>
          </p:nvPr>
        </p:nvSpPr>
        <p:spPr>
          <a:xfrm>
            <a:off x="1792289" y="612775"/>
            <a:ext cx="5486399" cy="4114800"/>
          </a:xfrm>
          <a:prstGeom prst="rect">
            <a:avLst/>
          </a:prstGeom>
          <a:noFill/>
          <a:ln>
            <a:noFill/>
          </a:ln>
        </p:spPr>
        <p:txBody>
          <a:bodyPr lIns="91425" tIns="91425" rIns="91425" bIns="91425" anchor="ctr" anchorCtr="0"/>
          <a:lstStyle>
            <a:lvl1pPr marL="0" marR="0" indent="0" algn="l" rtl="0">
              <a:spcBef>
                <a:spcPts val="0"/>
              </a:spcBef>
              <a:buClr>
                <a:srgbClr val="888888"/>
              </a:buClr>
              <a:buFont typeface="Calibri"/>
              <a:buNone/>
              <a:defRPr sz="3200" b="0" i="0" u="none" strike="noStrike" cap="none" baseline="0">
                <a:solidFill>
                  <a:srgbClr val="888888"/>
                </a:solidFill>
                <a:latin typeface="Calibri"/>
                <a:ea typeface="Calibri"/>
                <a:cs typeface="Calibri"/>
                <a:sym typeface="Calibri"/>
              </a:defRPr>
            </a:lvl1pPr>
            <a:lvl2pPr marL="455195" marR="0" indent="-10694" algn="l" rtl="0">
              <a:spcBef>
                <a:spcPts val="0"/>
              </a:spcBef>
              <a:buClr>
                <a:schemeClr val="dk1"/>
              </a:buClr>
              <a:buFont typeface="Calibri"/>
              <a:buNone/>
              <a:defRPr sz="2800" b="0" i="0" u="none" strike="noStrike" cap="none" baseline="0">
                <a:solidFill>
                  <a:schemeClr val="dk1"/>
                </a:solidFill>
                <a:latin typeface="Calibri"/>
                <a:ea typeface="Calibri"/>
                <a:cs typeface="Calibri"/>
                <a:sym typeface="Calibri"/>
              </a:defRPr>
            </a:lvl2pPr>
            <a:lvl3pPr marL="910423" marR="0" indent="-8723" algn="l" rtl="0">
              <a:spcBef>
                <a:spcPts val="0"/>
              </a:spcBef>
              <a:buClr>
                <a:schemeClr val="dk1"/>
              </a:buClr>
              <a:buFont typeface="Calibri"/>
              <a:buNone/>
              <a:defRPr sz="2400" b="0" i="0" u="none" strike="noStrike" cap="none" baseline="0">
                <a:solidFill>
                  <a:schemeClr val="dk1"/>
                </a:solidFill>
                <a:latin typeface="Calibri"/>
                <a:ea typeface="Calibri"/>
                <a:cs typeface="Calibri"/>
                <a:sym typeface="Calibri"/>
              </a:defRPr>
            </a:lvl3pPr>
            <a:lvl4pPr marL="1365650" marR="0" indent="-6749" algn="l" rtl="0">
              <a:spcBef>
                <a:spcPts val="0"/>
              </a:spcBef>
              <a:buClr>
                <a:schemeClr val="dk1"/>
              </a:buClr>
              <a:buFont typeface="Calibri"/>
              <a:buNone/>
              <a:defRPr sz="2000" b="0" i="0" u="none" strike="noStrike" cap="none" baseline="0">
                <a:solidFill>
                  <a:schemeClr val="dk1"/>
                </a:solidFill>
                <a:latin typeface="Calibri"/>
                <a:ea typeface="Calibri"/>
                <a:cs typeface="Calibri"/>
                <a:sym typeface="Calibri"/>
              </a:defRPr>
            </a:lvl4pPr>
            <a:lvl5pPr marL="1820861" marR="0" indent="-4760" algn="l" rtl="0">
              <a:spcBef>
                <a:spcPts val="0"/>
              </a:spcBef>
              <a:buClr>
                <a:schemeClr val="dk1"/>
              </a:buClr>
              <a:buFont typeface="Calibri"/>
              <a:buNone/>
              <a:defRPr sz="2000" b="0" i="0" u="none" strike="noStrike" cap="none" baseline="0">
                <a:solidFill>
                  <a:schemeClr val="dk1"/>
                </a:solidFill>
                <a:latin typeface="Calibri"/>
                <a:ea typeface="Calibri"/>
                <a:cs typeface="Calibri"/>
                <a:sym typeface="Calibri"/>
              </a:defRPr>
            </a:lvl5pPr>
            <a:lvl6pPr marL="2276091" marR="0" indent="-2790" algn="l" rtl="0">
              <a:spcBef>
                <a:spcPts val="0"/>
              </a:spcBef>
              <a:buClr>
                <a:schemeClr val="dk1"/>
              </a:buClr>
              <a:buFont typeface="Calibri"/>
              <a:buNone/>
              <a:defRPr sz="2000" b="0" i="0" u="none" strike="noStrike" cap="none" baseline="0">
                <a:solidFill>
                  <a:schemeClr val="dk1"/>
                </a:solidFill>
                <a:latin typeface="Calibri"/>
                <a:ea typeface="Calibri"/>
                <a:cs typeface="Calibri"/>
                <a:sym typeface="Calibri"/>
              </a:defRPr>
            </a:lvl6pPr>
            <a:lvl7pPr marL="2731296" marR="0" indent="-796" algn="l" rtl="0">
              <a:spcBef>
                <a:spcPts val="0"/>
              </a:spcBef>
              <a:buClr>
                <a:schemeClr val="dk1"/>
              </a:buClr>
              <a:buFont typeface="Calibri"/>
              <a:buNone/>
              <a:defRPr sz="2000" b="0" i="0" u="none" strike="noStrike" cap="none" baseline="0">
                <a:solidFill>
                  <a:schemeClr val="dk1"/>
                </a:solidFill>
                <a:latin typeface="Calibri"/>
                <a:ea typeface="Calibri"/>
                <a:cs typeface="Calibri"/>
                <a:sym typeface="Calibri"/>
              </a:defRPr>
            </a:lvl7pPr>
            <a:lvl8pPr marL="3186509" marR="0" indent="-11508" algn="l" rtl="0">
              <a:spcBef>
                <a:spcPts val="0"/>
              </a:spcBef>
              <a:buClr>
                <a:schemeClr val="dk1"/>
              </a:buClr>
              <a:buFont typeface="Calibri"/>
              <a:buNone/>
              <a:defRPr sz="2000" b="0" i="0" u="none" strike="noStrike" cap="none" baseline="0">
                <a:solidFill>
                  <a:schemeClr val="dk1"/>
                </a:solidFill>
                <a:latin typeface="Calibri"/>
                <a:ea typeface="Calibri"/>
                <a:cs typeface="Calibri"/>
                <a:sym typeface="Calibri"/>
              </a:defRPr>
            </a:lvl8pPr>
            <a:lvl9pPr marL="3641709" marR="0" indent="-9509" algn="l" rtl="0">
              <a:spcBef>
                <a:spcPts val="0"/>
              </a:spcBef>
              <a:buClr>
                <a:schemeClr val="dk1"/>
              </a:buClr>
              <a:buFont typeface="Calibri"/>
              <a:buNone/>
              <a:defRPr sz="2000" b="0" i="0" u="none" strike="noStrike" cap="none" baseline="0">
                <a:solidFill>
                  <a:schemeClr val="dk1"/>
                </a:solidFill>
                <a:latin typeface="Calibri"/>
                <a:ea typeface="Calibri"/>
                <a:cs typeface="Calibri"/>
                <a:sym typeface="Calibri"/>
              </a:defRPr>
            </a:lvl9pPr>
          </a:lstStyle>
          <a:p>
            <a:endParaRPr/>
          </a:p>
        </p:txBody>
      </p:sp>
      <p:sp>
        <p:nvSpPr>
          <p:cNvPr id="295" name="Shape 295"/>
          <p:cNvSpPr txBox="1">
            <a:spLocks noGrp="1"/>
          </p:cNvSpPr>
          <p:nvPr>
            <p:ph type="body" idx="1"/>
          </p:nvPr>
        </p:nvSpPr>
        <p:spPr>
          <a:xfrm>
            <a:off x="1792289" y="5367339"/>
            <a:ext cx="5486399" cy="804861"/>
          </a:xfrm>
          <a:prstGeom prst="rect">
            <a:avLst/>
          </a:prstGeom>
          <a:noFill/>
          <a:ln>
            <a:noFill/>
          </a:ln>
        </p:spPr>
        <p:txBody>
          <a:bodyPr lIns="91425" tIns="91425" rIns="91425" bIns="91425" anchor="t" anchorCtr="0"/>
          <a:lstStyle>
            <a:lvl1pPr marL="0" indent="0" rtl="0">
              <a:spcBef>
                <a:spcPts val="0"/>
              </a:spcBef>
              <a:buFont typeface="Calibri"/>
              <a:buNone/>
              <a:defRPr sz="1400"/>
            </a:lvl1pPr>
            <a:lvl2pPr marL="455195" indent="-10694" rtl="0">
              <a:spcBef>
                <a:spcPts val="0"/>
              </a:spcBef>
              <a:buFont typeface="Calibri"/>
              <a:buNone/>
              <a:defRPr sz="1200"/>
            </a:lvl2pPr>
            <a:lvl3pPr marL="910423" indent="-8723" rtl="0">
              <a:spcBef>
                <a:spcPts val="0"/>
              </a:spcBef>
              <a:buFont typeface="Calibri"/>
              <a:buNone/>
              <a:defRPr sz="1000"/>
            </a:lvl3pPr>
            <a:lvl4pPr marL="1365650" indent="-6749" rtl="0">
              <a:spcBef>
                <a:spcPts val="0"/>
              </a:spcBef>
              <a:buFont typeface="Calibri"/>
              <a:buNone/>
              <a:defRPr sz="900"/>
            </a:lvl4pPr>
            <a:lvl5pPr marL="1820861" indent="-4760" rtl="0">
              <a:spcBef>
                <a:spcPts val="0"/>
              </a:spcBef>
              <a:buFont typeface="Calibri"/>
              <a:buNone/>
              <a:defRPr sz="900"/>
            </a:lvl5pPr>
            <a:lvl6pPr marL="2276091" indent="-2790" rtl="0">
              <a:spcBef>
                <a:spcPts val="0"/>
              </a:spcBef>
              <a:buFont typeface="Calibri"/>
              <a:buNone/>
              <a:defRPr sz="900"/>
            </a:lvl6pPr>
            <a:lvl7pPr marL="2731296" indent="-796" rtl="0">
              <a:spcBef>
                <a:spcPts val="0"/>
              </a:spcBef>
              <a:buFont typeface="Calibri"/>
              <a:buNone/>
              <a:defRPr sz="900"/>
            </a:lvl7pPr>
            <a:lvl8pPr marL="3186509" indent="-11508" rtl="0">
              <a:spcBef>
                <a:spcPts val="0"/>
              </a:spcBef>
              <a:buFont typeface="Calibri"/>
              <a:buNone/>
              <a:defRPr sz="900"/>
            </a:lvl8pPr>
            <a:lvl9pPr marL="3641709" indent="-9509" rtl="0">
              <a:spcBef>
                <a:spcPts val="0"/>
              </a:spcBef>
              <a:buFont typeface="Calibri"/>
              <a:buNone/>
              <a:defRPr sz="900"/>
            </a:lvl9pPr>
          </a:lstStyle>
          <a:p>
            <a:endParaRPr/>
          </a:p>
        </p:txBody>
      </p:sp>
      <p:sp>
        <p:nvSpPr>
          <p:cNvPr id="296" name="Shape 296"/>
          <p:cNvSpPr txBox="1">
            <a:spLocks noGrp="1"/>
          </p:cNvSpPr>
          <p:nvPr>
            <p:ph type="dt" idx="10"/>
          </p:nvPr>
        </p:nvSpPr>
        <p:spPr>
          <a:xfrm>
            <a:off x="457201" y="6356605"/>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297" name="Shape 297"/>
          <p:cNvSpPr txBox="1">
            <a:spLocks noGrp="1"/>
          </p:cNvSpPr>
          <p:nvPr>
            <p:ph type="ftr" idx="11"/>
          </p:nvPr>
        </p:nvSpPr>
        <p:spPr>
          <a:xfrm>
            <a:off x="3124200" y="6356605"/>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298" name="Shape 298"/>
          <p:cNvSpPr txBox="1">
            <a:spLocks noGrp="1"/>
          </p:cNvSpPr>
          <p:nvPr>
            <p:ph type="sldNum" idx="12"/>
          </p:nvPr>
        </p:nvSpPr>
        <p:spPr>
          <a:xfrm>
            <a:off x="6553201" y="6356605"/>
            <a:ext cx="2133599" cy="365125"/>
          </a:xfrm>
          <a:prstGeom prst="rect">
            <a:avLst/>
          </a:prstGeom>
          <a:noFill/>
          <a:ln>
            <a:noFill/>
          </a:ln>
        </p:spPr>
        <p:txBody>
          <a:bodyPr lIns="91025" tIns="45500" rIns="91025" bIns="455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994275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13" name="Picture Placeholder 7"/>
          <p:cNvSpPr>
            <a:spLocks noGrp="1"/>
          </p:cNvSpPr>
          <p:nvPr>
            <p:ph type="pic" sz="quarter" idx="13"/>
          </p:nvPr>
        </p:nvSpPr>
        <p:spPr>
          <a:xfrm>
            <a:off x="284162" y="443780"/>
            <a:ext cx="8574087" cy="4370293"/>
          </a:xfrm>
        </p:spPr>
        <p:txBody>
          <a:bodyPr/>
          <a:lstStyle>
            <a:lvl1pPr>
              <a:buNone/>
              <a:defRPr/>
            </a:lvl1pPr>
          </a:lstStyle>
          <a:p>
            <a:r>
              <a:rPr lang="en-US" smtClean="0"/>
              <a:t>Click icon to add picture</a:t>
            </a:r>
            <a:endParaRPr/>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white">
                    <a:lumMod val="65000"/>
                  </a:prstClr>
                </a:solidFill>
              </a:rPr>
              <a:pPr/>
              <a:t>3/13/2018</a:t>
            </a:fld>
            <a:endParaRPr lang="en-US" dirty="0">
              <a:solidFill>
                <a:prstClr val="white">
                  <a:lumMod val="6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p>
            <a:fld id="{6E04526D-9DAE-4C2F-B90A-954CECB6A0CF}"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
        <p:nvSpPr>
          <p:cNvPr id="7" name="Rectangle 6"/>
          <p:cNvSpPr/>
          <p:nvPr/>
        </p:nvSpPr>
        <p:spPr>
          <a:xfrm>
            <a:off x="284165" y="4801601"/>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spcBef>
                <a:spcPct val="0"/>
              </a:spcBef>
            </a:pPr>
            <a:endParaRPr sz="4200" kern="1200">
              <a:solidFill>
                <a:prstClr val="white"/>
              </a:solidFill>
              <a:latin typeface="Corbel"/>
              <a:ea typeface="+mn-ea"/>
              <a:cs typeface="+mn-cs"/>
            </a:endParaRPr>
          </a:p>
        </p:txBody>
      </p:sp>
      <p:grpSp>
        <p:nvGrpSpPr>
          <p:cNvPr id="8" name="Group 7"/>
          <p:cNvGrpSpPr/>
          <p:nvPr/>
        </p:nvGrpSpPr>
        <p:grpSpPr>
          <a:xfrm>
            <a:off x="284165" y="6263415"/>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grpSp>
      <p:sp>
        <p:nvSpPr>
          <p:cNvPr id="12" name="TextBox 11"/>
          <p:cNvSpPr txBox="1"/>
          <p:nvPr/>
        </p:nvSpPr>
        <p:spPr>
          <a:xfrm>
            <a:off x="8230889" y="4801601"/>
            <a:ext cx="587020" cy="646331"/>
          </a:xfrm>
          <a:prstGeom prst="rect">
            <a:avLst/>
          </a:prstGeom>
          <a:noFill/>
        </p:spPr>
        <p:txBody>
          <a:bodyPr wrap="none" rtlCol="0">
            <a:spAutoFit/>
          </a:bodyPr>
          <a:lstStyle/>
          <a:p>
            <a:r>
              <a:rPr sz="3600" kern="1200">
                <a:solidFill>
                  <a:prstClr val="white"/>
                </a:solidFill>
                <a:latin typeface="Calibri"/>
                <a:ea typeface="+mn-ea"/>
                <a:cs typeface="+mn-cs"/>
                <a:sym typeface="Wingdings"/>
              </a:rPr>
              <a:t></a:t>
            </a:r>
            <a:endParaRPr sz="3600" kern="1200">
              <a:solidFill>
                <a:prstClr val="white"/>
              </a:solidFill>
              <a:latin typeface="Calibri"/>
              <a:ea typeface="+mn-ea"/>
              <a:cs typeface="+mn-cs"/>
            </a:endParaRPr>
          </a:p>
        </p:txBody>
      </p:sp>
      <p:sp>
        <p:nvSpPr>
          <p:cNvPr id="2" name="Title 1"/>
          <p:cNvSpPr>
            <a:spLocks noGrp="1"/>
          </p:cNvSpPr>
          <p:nvPr>
            <p:ph type="title"/>
          </p:nvPr>
        </p:nvSpPr>
        <p:spPr>
          <a:xfrm>
            <a:off x="430306" y="4814073"/>
            <a:ext cx="7772400" cy="1048871"/>
          </a:xfrm>
          <a:noFill/>
        </p:spPr>
        <p:txBody>
          <a:bodyPr anchor="b" anchorCtr="0">
            <a:normAutofit/>
          </a:bodyPr>
          <a:lstStyle>
            <a:lvl1pPr algn="l">
              <a:defRPr sz="4200" b="0" i="0" cap="none" baseline="0"/>
            </a:lvl1pPr>
          </a:lstStyle>
          <a:p>
            <a:r>
              <a:rPr lang="en-US" smtClean="0"/>
              <a:t>Click to edit Master title style</a:t>
            </a:r>
            <a:endParaRPr/>
          </a:p>
        </p:txBody>
      </p:sp>
      <p:sp>
        <p:nvSpPr>
          <p:cNvPr id="3" name="Text Placeholder 2"/>
          <p:cNvSpPr>
            <a:spLocks noGrp="1"/>
          </p:cNvSpPr>
          <p:nvPr>
            <p:ph type="body" idx="1"/>
          </p:nvPr>
        </p:nvSpPr>
        <p:spPr>
          <a:xfrm>
            <a:off x="470648" y="5862918"/>
            <a:ext cx="7732059" cy="403412"/>
          </a:xfrm>
        </p:spPr>
        <p:txBody>
          <a:bodyPr anchor="t" anchorCtr="0">
            <a:normAutofit/>
          </a:bodyPr>
          <a:lstStyle>
            <a:lvl1pPr marL="0" indent="0">
              <a:spcBef>
                <a:spcPts val="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5942478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99"/>
        <p:cNvGrpSpPr/>
        <p:nvPr/>
      </p:nvGrpSpPr>
      <p:grpSpPr>
        <a:xfrm>
          <a:off x="0" y="0"/>
          <a:ext cx="0" cy="0"/>
          <a:chOff x="0" y="0"/>
          <a:chExt cx="0" cy="0"/>
        </a:xfrm>
      </p:grpSpPr>
      <p:sp>
        <p:nvSpPr>
          <p:cNvPr id="300" name="Shape 30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sz="4400">
                <a:solidFill>
                  <a:schemeClr val="dk1"/>
                </a:solidFill>
                <a:latin typeface="Calibri"/>
                <a:ea typeface="Calibri"/>
                <a:cs typeface="Calibri"/>
                <a:sym typeface="Calibri"/>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01" name="Shape 301"/>
          <p:cNvSpPr txBox="1">
            <a:spLocks noGrp="1"/>
          </p:cNvSpPr>
          <p:nvPr>
            <p:ph type="body" idx="1"/>
          </p:nvPr>
        </p:nvSpPr>
        <p:spPr>
          <a:xfrm rot="5400000">
            <a:off x="2309019" y="-251533"/>
            <a:ext cx="4525963" cy="8229600"/>
          </a:xfrm>
          <a:prstGeom prst="rect">
            <a:avLst/>
          </a:prstGeom>
          <a:noFill/>
          <a:ln>
            <a:noFill/>
          </a:ln>
        </p:spPr>
        <p:txBody>
          <a:bodyPr lIns="91425" tIns="91425" rIns="91425" bIns="91425" anchor="t" anchorCtr="0"/>
          <a:lstStyle>
            <a:lvl1pPr marL="341429" indent="-138228" algn="l" rtl="0">
              <a:spcBef>
                <a:spcPts val="640"/>
              </a:spcBef>
              <a:buClr>
                <a:schemeClr val="dk1"/>
              </a:buClr>
              <a:buFont typeface="Arial"/>
              <a:buChar char="•"/>
              <a:defRPr sz="3200">
                <a:solidFill>
                  <a:schemeClr val="dk1"/>
                </a:solidFill>
                <a:latin typeface="Calibri"/>
                <a:ea typeface="Calibri"/>
                <a:cs typeface="Calibri"/>
                <a:sym typeface="Calibri"/>
              </a:defRPr>
            </a:lvl1pPr>
            <a:lvl2pPr marL="739720" indent="-117420" algn="l" rtl="0">
              <a:spcBef>
                <a:spcPts val="560"/>
              </a:spcBef>
              <a:buClr>
                <a:schemeClr val="dk1"/>
              </a:buClr>
              <a:buFont typeface="Arial"/>
              <a:buChar char="–"/>
              <a:defRPr sz="2800">
                <a:solidFill>
                  <a:schemeClr val="dk1"/>
                </a:solidFill>
                <a:latin typeface="Calibri"/>
                <a:ea typeface="Calibri"/>
                <a:cs typeface="Calibri"/>
                <a:sym typeface="Calibri"/>
              </a:defRPr>
            </a:lvl2pPr>
            <a:lvl3pPr marL="1138043" indent="-83943" algn="l" rtl="0">
              <a:spcBef>
                <a:spcPts val="480"/>
              </a:spcBef>
              <a:buClr>
                <a:schemeClr val="dk1"/>
              </a:buClr>
              <a:buFont typeface="Arial"/>
              <a:buChar char="•"/>
              <a:defRPr sz="2400">
                <a:solidFill>
                  <a:schemeClr val="dk1"/>
                </a:solidFill>
                <a:latin typeface="Calibri"/>
                <a:ea typeface="Calibri"/>
                <a:cs typeface="Calibri"/>
                <a:sym typeface="Calibri"/>
              </a:defRPr>
            </a:lvl3pPr>
            <a:lvl4pPr marL="1593253" indent="-107353" algn="l" rtl="0">
              <a:spcBef>
                <a:spcPts val="400"/>
              </a:spcBef>
              <a:buClr>
                <a:schemeClr val="dk1"/>
              </a:buClr>
              <a:buFont typeface="Arial"/>
              <a:buChar char="–"/>
              <a:defRPr sz="2000">
                <a:solidFill>
                  <a:schemeClr val="dk1"/>
                </a:solidFill>
                <a:latin typeface="Calibri"/>
                <a:ea typeface="Calibri"/>
                <a:cs typeface="Calibri"/>
                <a:sym typeface="Calibri"/>
              </a:defRPr>
            </a:lvl4pPr>
            <a:lvl5pPr marL="2048475" indent="-105374" algn="l" rtl="0">
              <a:spcBef>
                <a:spcPts val="400"/>
              </a:spcBef>
              <a:buClr>
                <a:schemeClr val="dk1"/>
              </a:buClr>
              <a:buFont typeface="Arial"/>
              <a:buChar char="»"/>
              <a:defRPr sz="2000">
                <a:solidFill>
                  <a:schemeClr val="dk1"/>
                </a:solidFill>
                <a:latin typeface="Calibri"/>
                <a:ea typeface="Calibri"/>
                <a:cs typeface="Calibri"/>
                <a:sym typeface="Calibri"/>
              </a:defRPr>
            </a:lvl5pPr>
            <a:lvl6pPr marL="2503699" indent="-103398"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58899" indent="-101399"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14119" indent="-112119"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69310" indent="-110109"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302" name="Shape 302"/>
          <p:cNvSpPr txBox="1">
            <a:spLocks noGrp="1"/>
          </p:cNvSpPr>
          <p:nvPr>
            <p:ph type="dt" idx="10"/>
          </p:nvPr>
        </p:nvSpPr>
        <p:spPr>
          <a:xfrm>
            <a:off x="457201" y="6356605"/>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303" name="Shape 303"/>
          <p:cNvSpPr txBox="1">
            <a:spLocks noGrp="1"/>
          </p:cNvSpPr>
          <p:nvPr>
            <p:ph type="ftr" idx="11"/>
          </p:nvPr>
        </p:nvSpPr>
        <p:spPr>
          <a:xfrm>
            <a:off x="3124200" y="6356605"/>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304" name="Shape 304"/>
          <p:cNvSpPr txBox="1">
            <a:spLocks noGrp="1"/>
          </p:cNvSpPr>
          <p:nvPr>
            <p:ph type="sldNum" idx="12"/>
          </p:nvPr>
        </p:nvSpPr>
        <p:spPr>
          <a:xfrm>
            <a:off x="6553201" y="6356605"/>
            <a:ext cx="2133599" cy="365125"/>
          </a:xfrm>
          <a:prstGeom prst="rect">
            <a:avLst/>
          </a:prstGeom>
          <a:noFill/>
          <a:ln>
            <a:noFill/>
          </a:ln>
        </p:spPr>
        <p:txBody>
          <a:bodyPr lIns="91025" tIns="45500" rIns="91025" bIns="455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2720833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305"/>
        <p:cNvGrpSpPr/>
        <p:nvPr/>
      </p:nvGrpSpPr>
      <p:grpSpPr>
        <a:xfrm>
          <a:off x="0" y="0"/>
          <a:ext cx="0" cy="0"/>
          <a:chOff x="0" y="0"/>
          <a:chExt cx="0" cy="0"/>
        </a:xfrm>
      </p:grpSpPr>
      <p:sp>
        <p:nvSpPr>
          <p:cNvPr id="306" name="Shape 306"/>
          <p:cNvSpPr txBox="1">
            <a:spLocks noGrp="1"/>
          </p:cNvSpPr>
          <p:nvPr>
            <p:ph type="title"/>
          </p:nvPr>
        </p:nvSpPr>
        <p:spPr>
          <a:xfrm rot="5400000">
            <a:off x="4732338" y="2171953"/>
            <a:ext cx="5851525" cy="20574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sz="4400">
                <a:solidFill>
                  <a:schemeClr val="dk1"/>
                </a:solidFill>
                <a:latin typeface="Calibri"/>
                <a:ea typeface="Calibri"/>
                <a:cs typeface="Calibri"/>
                <a:sym typeface="Calibri"/>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07" name="Shape 307"/>
          <p:cNvSpPr txBox="1">
            <a:spLocks noGrp="1"/>
          </p:cNvSpPr>
          <p:nvPr>
            <p:ph type="body" idx="1"/>
          </p:nvPr>
        </p:nvSpPr>
        <p:spPr>
          <a:xfrm rot="5400000">
            <a:off x="541338" y="190754"/>
            <a:ext cx="5851525" cy="6019799"/>
          </a:xfrm>
          <a:prstGeom prst="rect">
            <a:avLst/>
          </a:prstGeom>
          <a:noFill/>
          <a:ln>
            <a:noFill/>
          </a:ln>
        </p:spPr>
        <p:txBody>
          <a:bodyPr lIns="91425" tIns="91425" rIns="91425" bIns="91425" anchor="t" anchorCtr="0"/>
          <a:lstStyle>
            <a:lvl1pPr marL="341429" indent="-138228" algn="l" rtl="0">
              <a:spcBef>
                <a:spcPts val="640"/>
              </a:spcBef>
              <a:buClr>
                <a:schemeClr val="dk1"/>
              </a:buClr>
              <a:buFont typeface="Arial"/>
              <a:buChar char="•"/>
              <a:defRPr sz="3200">
                <a:solidFill>
                  <a:schemeClr val="dk1"/>
                </a:solidFill>
                <a:latin typeface="Calibri"/>
                <a:ea typeface="Calibri"/>
                <a:cs typeface="Calibri"/>
                <a:sym typeface="Calibri"/>
              </a:defRPr>
            </a:lvl1pPr>
            <a:lvl2pPr marL="739720" indent="-117420" algn="l" rtl="0">
              <a:spcBef>
                <a:spcPts val="560"/>
              </a:spcBef>
              <a:buClr>
                <a:schemeClr val="dk1"/>
              </a:buClr>
              <a:buFont typeface="Arial"/>
              <a:buChar char="–"/>
              <a:defRPr sz="2800">
                <a:solidFill>
                  <a:schemeClr val="dk1"/>
                </a:solidFill>
                <a:latin typeface="Calibri"/>
                <a:ea typeface="Calibri"/>
                <a:cs typeface="Calibri"/>
                <a:sym typeface="Calibri"/>
              </a:defRPr>
            </a:lvl2pPr>
            <a:lvl3pPr marL="1138043" indent="-83943" algn="l" rtl="0">
              <a:spcBef>
                <a:spcPts val="480"/>
              </a:spcBef>
              <a:buClr>
                <a:schemeClr val="dk1"/>
              </a:buClr>
              <a:buFont typeface="Arial"/>
              <a:buChar char="•"/>
              <a:defRPr sz="2400">
                <a:solidFill>
                  <a:schemeClr val="dk1"/>
                </a:solidFill>
                <a:latin typeface="Calibri"/>
                <a:ea typeface="Calibri"/>
                <a:cs typeface="Calibri"/>
                <a:sym typeface="Calibri"/>
              </a:defRPr>
            </a:lvl3pPr>
            <a:lvl4pPr marL="1593253" indent="-107353" algn="l" rtl="0">
              <a:spcBef>
                <a:spcPts val="400"/>
              </a:spcBef>
              <a:buClr>
                <a:schemeClr val="dk1"/>
              </a:buClr>
              <a:buFont typeface="Arial"/>
              <a:buChar char="–"/>
              <a:defRPr sz="2000">
                <a:solidFill>
                  <a:schemeClr val="dk1"/>
                </a:solidFill>
                <a:latin typeface="Calibri"/>
                <a:ea typeface="Calibri"/>
                <a:cs typeface="Calibri"/>
                <a:sym typeface="Calibri"/>
              </a:defRPr>
            </a:lvl4pPr>
            <a:lvl5pPr marL="2048475" indent="-105374" algn="l" rtl="0">
              <a:spcBef>
                <a:spcPts val="400"/>
              </a:spcBef>
              <a:buClr>
                <a:schemeClr val="dk1"/>
              </a:buClr>
              <a:buFont typeface="Arial"/>
              <a:buChar char="»"/>
              <a:defRPr sz="2000">
                <a:solidFill>
                  <a:schemeClr val="dk1"/>
                </a:solidFill>
                <a:latin typeface="Calibri"/>
                <a:ea typeface="Calibri"/>
                <a:cs typeface="Calibri"/>
                <a:sym typeface="Calibri"/>
              </a:defRPr>
            </a:lvl5pPr>
            <a:lvl6pPr marL="2503699" indent="-103398"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58899" indent="-101399"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14119" indent="-112119"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69310" indent="-110109"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308" name="Shape 308"/>
          <p:cNvSpPr txBox="1">
            <a:spLocks noGrp="1"/>
          </p:cNvSpPr>
          <p:nvPr>
            <p:ph type="dt" idx="10"/>
          </p:nvPr>
        </p:nvSpPr>
        <p:spPr>
          <a:xfrm>
            <a:off x="457201" y="6356605"/>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309" name="Shape 309"/>
          <p:cNvSpPr txBox="1">
            <a:spLocks noGrp="1"/>
          </p:cNvSpPr>
          <p:nvPr>
            <p:ph type="ftr" idx="11"/>
          </p:nvPr>
        </p:nvSpPr>
        <p:spPr>
          <a:xfrm>
            <a:off x="3124200" y="6356605"/>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310" name="Shape 310"/>
          <p:cNvSpPr txBox="1">
            <a:spLocks noGrp="1"/>
          </p:cNvSpPr>
          <p:nvPr>
            <p:ph type="sldNum" idx="12"/>
          </p:nvPr>
        </p:nvSpPr>
        <p:spPr>
          <a:xfrm>
            <a:off x="6553201" y="6356605"/>
            <a:ext cx="2133599" cy="365125"/>
          </a:xfrm>
          <a:prstGeom prst="rect">
            <a:avLst/>
          </a:prstGeom>
          <a:noFill/>
          <a:ln>
            <a:noFill/>
          </a:ln>
        </p:spPr>
        <p:txBody>
          <a:bodyPr lIns="91025" tIns="45500" rIns="91025" bIns="455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0021689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46"/>
        <p:cNvGrpSpPr/>
        <p:nvPr/>
      </p:nvGrpSpPr>
      <p:grpSpPr>
        <a:xfrm>
          <a:off x="0" y="0"/>
          <a:ext cx="0" cy="0"/>
          <a:chOff x="0" y="0"/>
          <a:chExt cx="0" cy="0"/>
        </a:xfrm>
      </p:grpSpPr>
      <p:sp>
        <p:nvSpPr>
          <p:cNvPr id="247" name="Shape 247"/>
          <p:cNvSpPr txBox="1">
            <a:spLocks noGrp="1"/>
          </p:cNvSpPr>
          <p:nvPr>
            <p:ph type="ctrTitle"/>
          </p:nvPr>
        </p:nvSpPr>
        <p:spPr>
          <a:xfrm>
            <a:off x="685800" y="2130593"/>
            <a:ext cx="7772400" cy="1470024"/>
          </a:xfrm>
          <a:prstGeom prst="rect">
            <a:avLst/>
          </a:prstGeom>
          <a:noFill/>
          <a:ln>
            <a:noFill/>
          </a:ln>
        </p:spPr>
        <p:txBody>
          <a:bodyPr/>
          <a:lstStyle>
            <a:lvl1pPr marL="0" marR="0" indent="0" algn="ctr" rtl="0">
              <a:spcBef>
                <a:spcPts val="0"/>
              </a:spcBef>
              <a:buClr>
                <a:schemeClr val="dk1"/>
              </a:buClr>
              <a:buFont typeface="Calibri"/>
              <a:buNone/>
              <a:defRPr sz="4400" b="0" i="0" u="none" strike="noStrike" cap="none" baseline="0">
                <a:solidFill>
                  <a:schemeClr val="dk1"/>
                </a:solidFill>
                <a:latin typeface="Calibri"/>
                <a:ea typeface="Calibri"/>
                <a:cs typeface="Calibri"/>
                <a:sym typeface="Calibri"/>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248" name="Shape 248"/>
          <p:cNvSpPr txBox="1">
            <a:spLocks noGrp="1"/>
          </p:cNvSpPr>
          <p:nvPr>
            <p:ph type="subTitle" idx="1"/>
          </p:nvPr>
        </p:nvSpPr>
        <p:spPr>
          <a:xfrm>
            <a:off x="1371601" y="3886200"/>
            <a:ext cx="6400799" cy="1752600"/>
          </a:xfrm>
          <a:prstGeom prst="rect">
            <a:avLst/>
          </a:prstGeom>
          <a:noFill/>
          <a:ln>
            <a:noFill/>
          </a:ln>
        </p:spPr>
        <p:txBody>
          <a:bodyPr/>
          <a:lstStyle>
            <a:lvl1pPr marL="0" marR="0" indent="0" algn="ctr" rtl="0">
              <a:spcBef>
                <a:spcPts val="640"/>
              </a:spcBef>
              <a:buClr>
                <a:srgbClr val="888888"/>
              </a:buClr>
              <a:buFont typeface="Arial"/>
              <a:buNone/>
              <a:defRPr sz="3200" b="0" i="0" u="none" strike="noStrike" cap="none" baseline="0">
                <a:solidFill>
                  <a:srgbClr val="888888"/>
                </a:solidFill>
                <a:latin typeface="Calibri"/>
                <a:ea typeface="Calibri"/>
                <a:cs typeface="Calibri"/>
                <a:sym typeface="Calibri"/>
              </a:defRPr>
            </a:lvl1pPr>
            <a:lvl2pPr marL="455195" marR="0" indent="-10694" algn="ctr" rtl="0">
              <a:spcBef>
                <a:spcPts val="560"/>
              </a:spcBef>
              <a:buClr>
                <a:srgbClr val="888888"/>
              </a:buClr>
              <a:buFont typeface="Arial"/>
              <a:buNone/>
              <a:defRPr sz="2800" b="0" i="0" u="none" strike="noStrike" cap="none" baseline="0">
                <a:solidFill>
                  <a:srgbClr val="888888"/>
                </a:solidFill>
                <a:latin typeface="Calibri"/>
                <a:ea typeface="Calibri"/>
                <a:cs typeface="Calibri"/>
                <a:sym typeface="Calibri"/>
              </a:defRPr>
            </a:lvl2pPr>
            <a:lvl3pPr marL="910423" marR="0" indent="-8723" algn="ctr" rtl="0">
              <a:spcBef>
                <a:spcPts val="480"/>
              </a:spcBef>
              <a:buClr>
                <a:srgbClr val="888888"/>
              </a:buClr>
              <a:buFont typeface="Arial"/>
              <a:buNone/>
              <a:defRPr sz="2400" b="0" i="0" u="none" strike="noStrike" cap="none" baseline="0">
                <a:solidFill>
                  <a:srgbClr val="888888"/>
                </a:solidFill>
                <a:latin typeface="Calibri"/>
                <a:ea typeface="Calibri"/>
                <a:cs typeface="Calibri"/>
                <a:sym typeface="Calibri"/>
              </a:defRPr>
            </a:lvl3pPr>
            <a:lvl4pPr marL="1365650" marR="0" indent="-6749" algn="ctr" rtl="0">
              <a:spcBef>
                <a:spcPts val="400"/>
              </a:spcBef>
              <a:buClr>
                <a:srgbClr val="888888"/>
              </a:buClr>
              <a:buFont typeface="Arial"/>
              <a:buNone/>
              <a:defRPr sz="2000" b="0" i="0" u="none" strike="noStrike" cap="none" baseline="0">
                <a:solidFill>
                  <a:srgbClr val="888888"/>
                </a:solidFill>
                <a:latin typeface="Calibri"/>
                <a:ea typeface="Calibri"/>
                <a:cs typeface="Calibri"/>
                <a:sym typeface="Calibri"/>
              </a:defRPr>
            </a:lvl4pPr>
            <a:lvl5pPr marL="1820861" marR="0" indent="-4760" algn="ctr" rtl="0">
              <a:spcBef>
                <a:spcPts val="400"/>
              </a:spcBef>
              <a:buClr>
                <a:srgbClr val="888888"/>
              </a:buClr>
              <a:buFont typeface="Arial"/>
              <a:buNone/>
              <a:defRPr sz="2000" b="0" i="0" u="none" strike="noStrike" cap="none" baseline="0">
                <a:solidFill>
                  <a:srgbClr val="888888"/>
                </a:solidFill>
                <a:latin typeface="Calibri"/>
                <a:ea typeface="Calibri"/>
                <a:cs typeface="Calibri"/>
                <a:sym typeface="Calibri"/>
              </a:defRPr>
            </a:lvl5pPr>
            <a:lvl6pPr marL="2276091" marR="0" indent="-2790" algn="ctr" rtl="0">
              <a:spcBef>
                <a:spcPts val="400"/>
              </a:spcBef>
              <a:buClr>
                <a:srgbClr val="888888"/>
              </a:buClr>
              <a:buFont typeface="Arial"/>
              <a:buNone/>
              <a:defRPr sz="2000" b="0" i="0" u="none" strike="noStrike" cap="none" baseline="0">
                <a:solidFill>
                  <a:srgbClr val="888888"/>
                </a:solidFill>
                <a:latin typeface="Calibri"/>
                <a:ea typeface="Calibri"/>
                <a:cs typeface="Calibri"/>
                <a:sym typeface="Calibri"/>
              </a:defRPr>
            </a:lvl6pPr>
            <a:lvl7pPr marL="2731296" marR="0" indent="-796" algn="ctr" rtl="0">
              <a:spcBef>
                <a:spcPts val="400"/>
              </a:spcBef>
              <a:buClr>
                <a:srgbClr val="888888"/>
              </a:buClr>
              <a:buFont typeface="Arial"/>
              <a:buNone/>
              <a:defRPr sz="2000" b="0" i="0" u="none" strike="noStrike" cap="none" baseline="0">
                <a:solidFill>
                  <a:srgbClr val="888888"/>
                </a:solidFill>
                <a:latin typeface="Calibri"/>
                <a:ea typeface="Calibri"/>
                <a:cs typeface="Calibri"/>
                <a:sym typeface="Calibri"/>
              </a:defRPr>
            </a:lvl7pPr>
            <a:lvl8pPr marL="3186509" marR="0" indent="-11508" algn="ctr" rtl="0">
              <a:spcBef>
                <a:spcPts val="400"/>
              </a:spcBef>
              <a:buClr>
                <a:srgbClr val="888888"/>
              </a:buClr>
              <a:buFont typeface="Arial"/>
              <a:buNone/>
              <a:defRPr sz="2000" b="0" i="0" u="none" strike="noStrike" cap="none" baseline="0">
                <a:solidFill>
                  <a:srgbClr val="888888"/>
                </a:solidFill>
                <a:latin typeface="Calibri"/>
                <a:ea typeface="Calibri"/>
                <a:cs typeface="Calibri"/>
                <a:sym typeface="Calibri"/>
              </a:defRPr>
            </a:lvl8pPr>
            <a:lvl9pPr marL="3641709" marR="0" indent="-9509" algn="ctr" rtl="0">
              <a:spcBef>
                <a:spcPts val="400"/>
              </a:spcBef>
              <a:buClr>
                <a:srgbClr val="888888"/>
              </a:buClr>
              <a:buFont typeface="Arial"/>
              <a:buNone/>
              <a:defRPr sz="2000" b="0" i="0" u="none" strike="noStrike" cap="none" baseline="0">
                <a:solidFill>
                  <a:srgbClr val="888888"/>
                </a:solidFill>
                <a:latin typeface="Calibri"/>
                <a:ea typeface="Calibri"/>
                <a:cs typeface="Calibri"/>
                <a:sym typeface="Calibri"/>
              </a:defRPr>
            </a:lvl9pPr>
          </a:lstStyle>
          <a:p>
            <a:endParaRPr/>
          </a:p>
        </p:txBody>
      </p:sp>
      <p:sp>
        <p:nvSpPr>
          <p:cNvPr id="4" name="Shape 249"/>
          <p:cNvSpPr txBox="1">
            <a:spLocks noGrp="1"/>
          </p:cNvSpPr>
          <p:nvPr>
            <p:ph type="dt" idx="10"/>
          </p:nvPr>
        </p:nvSpPr>
        <p:spPr/>
        <p:txBody>
          <a:bodyPr/>
          <a:lstStyle>
            <a:lvl1pPr marL="0" marR="0" indent="0" algn="l"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5" name="Shape 250"/>
          <p:cNvSpPr txBox="1">
            <a:spLocks noGrp="1"/>
          </p:cNvSpPr>
          <p:nvPr>
            <p:ph type="ftr" idx="11"/>
          </p:nvPr>
        </p:nvSpPr>
        <p:spPr/>
        <p:txBody>
          <a:bodyPr/>
          <a:lstStyle>
            <a:lvl1pPr marL="0" marR="0" indent="0" algn="ctr"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6" name="Shape 251"/>
          <p:cNvSpPr txBox="1">
            <a:spLocks noGrp="1"/>
          </p:cNvSpPr>
          <p:nvPr>
            <p:ph type="sldNum" idx="12"/>
          </p:nvPr>
        </p:nvSpPr>
        <p:spPr/>
        <p:txBody>
          <a:bodyPr>
            <a:noAutofit/>
          </a:bodyPr>
          <a:lstStyle>
            <a:lvl1pPr defTabSz="912813" eaLnBrk="0" hangingPunct="0">
              <a:defRPr/>
            </a:lvl1pPr>
          </a:lstStyle>
          <a:p>
            <a:pPr>
              <a:defRPr/>
            </a:pPr>
            <a:fld id="{BE3D9FCA-CC06-4F98-8D01-00FB76B24484}" type="slidenum">
              <a:rPr lang="en-US" altLang="en-US"/>
              <a:pPr>
                <a:defRPr/>
              </a:pPr>
              <a:t>‹#›</a:t>
            </a:fld>
            <a:endParaRPr lang="en-US" altLang="en-US"/>
          </a:p>
        </p:txBody>
      </p:sp>
    </p:spTree>
    <p:extLst>
      <p:ext uri="{BB962C8B-B14F-4D97-AF65-F5344CB8AC3E}">
        <p14:creationId xmlns:p14="http://schemas.microsoft.com/office/powerpoint/2010/main" val="9376828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58"/>
        <p:cNvGrpSpPr/>
        <p:nvPr/>
      </p:nvGrpSpPr>
      <p:grpSpPr>
        <a:xfrm>
          <a:off x="0" y="0"/>
          <a:ext cx="0" cy="0"/>
          <a:chOff x="0" y="0"/>
          <a:chExt cx="0" cy="0"/>
        </a:xfrm>
      </p:grpSpPr>
      <p:sp>
        <p:nvSpPr>
          <p:cNvPr id="259" name="Shape 259"/>
          <p:cNvSpPr txBox="1">
            <a:spLocks noGrp="1"/>
          </p:cNvSpPr>
          <p:nvPr>
            <p:ph type="title"/>
          </p:nvPr>
        </p:nvSpPr>
        <p:spPr>
          <a:xfrm>
            <a:off x="722312" y="4407155"/>
            <a:ext cx="7772400" cy="1362075"/>
          </a:xfrm>
          <a:prstGeom prst="rect">
            <a:avLst/>
          </a:prstGeom>
          <a:noFill/>
          <a:ln>
            <a:noFill/>
          </a:ln>
        </p:spPr>
        <p:txBody>
          <a:bodyPr anchor="t"/>
          <a:lstStyle>
            <a:lvl1pPr algn="l" rtl="0">
              <a:spcBef>
                <a:spcPts val="0"/>
              </a:spcBef>
              <a:defRPr sz="4000" b="1" cap="none"/>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60" name="Shape 260"/>
          <p:cNvSpPr txBox="1">
            <a:spLocks noGrp="1"/>
          </p:cNvSpPr>
          <p:nvPr>
            <p:ph type="body" idx="1"/>
          </p:nvPr>
        </p:nvSpPr>
        <p:spPr>
          <a:xfrm>
            <a:off x="722312" y="2906800"/>
            <a:ext cx="7772400" cy="1500187"/>
          </a:xfrm>
          <a:prstGeom prst="rect">
            <a:avLst/>
          </a:prstGeom>
          <a:noFill/>
          <a:ln>
            <a:noFill/>
          </a:ln>
        </p:spPr>
        <p:txBody>
          <a:bodyPr anchor="b"/>
          <a:lstStyle>
            <a:lvl1pPr marL="0" indent="0" rtl="0">
              <a:spcBef>
                <a:spcPts val="0"/>
              </a:spcBef>
              <a:buClr>
                <a:srgbClr val="888888"/>
              </a:buClr>
              <a:buFont typeface="Calibri"/>
              <a:buNone/>
              <a:defRPr sz="2000">
                <a:solidFill>
                  <a:srgbClr val="888888"/>
                </a:solidFill>
              </a:defRPr>
            </a:lvl1pPr>
            <a:lvl2pPr marL="455195" indent="-10694" rtl="0">
              <a:spcBef>
                <a:spcPts val="0"/>
              </a:spcBef>
              <a:buClr>
                <a:srgbClr val="888888"/>
              </a:buClr>
              <a:buFont typeface="Calibri"/>
              <a:buNone/>
              <a:defRPr sz="1800">
                <a:solidFill>
                  <a:srgbClr val="888888"/>
                </a:solidFill>
              </a:defRPr>
            </a:lvl2pPr>
            <a:lvl3pPr marL="910423" indent="-8723" rtl="0">
              <a:spcBef>
                <a:spcPts val="0"/>
              </a:spcBef>
              <a:buClr>
                <a:srgbClr val="888888"/>
              </a:buClr>
              <a:buFont typeface="Calibri"/>
              <a:buNone/>
              <a:defRPr sz="1600">
                <a:solidFill>
                  <a:srgbClr val="888888"/>
                </a:solidFill>
              </a:defRPr>
            </a:lvl3pPr>
            <a:lvl4pPr marL="1365650" indent="-6749" rtl="0">
              <a:spcBef>
                <a:spcPts val="0"/>
              </a:spcBef>
              <a:buClr>
                <a:srgbClr val="888888"/>
              </a:buClr>
              <a:buFont typeface="Calibri"/>
              <a:buNone/>
              <a:defRPr sz="1400">
                <a:solidFill>
                  <a:srgbClr val="888888"/>
                </a:solidFill>
              </a:defRPr>
            </a:lvl4pPr>
            <a:lvl5pPr marL="1820861" indent="-4760" rtl="0">
              <a:spcBef>
                <a:spcPts val="0"/>
              </a:spcBef>
              <a:buClr>
                <a:srgbClr val="888888"/>
              </a:buClr>
              <a:buFont typeface="Calibri"/>
              <a:buNone/>
              <a:defRPr sz="1400">
                <a:solidFill>
                  <a:srgbClr val="888888"/>
                </a:solidFill>
              </a:defRPr>
            </a:lvl5pPr>
            <a:lvl6pPr marL="2276091" indent="-2790" rtl="0">
              <a:spcBef>
                <a:spcPts val="0"/>
              </a:spcBef>
              <a:buClr>
                <a:srgbClr val="888888"/>
              </a:buClr>
              <a:buFont typeface="Calibri"/>
              <a:buNone/>
              <a:defRPr sz="1400">
                <a:solidFill>
                  <a:srgbClr val="888888"/>
                </a:solidFill>
              </a:defRPr>
            </a:lvl6pPr>
            <a:lvl7pPr marL="2731296" indent="-796" rtl="0">
              <a:spcBef>
                <a:spcPts val="0"/>
              </a:spcBef>
              <a:buClr>
                <a:srgbClr val="888888"/>
              </a:buClr>
              <a:buFont typeface="Calibri"/>
              <a:buNone/>
              <a:defRPr sz="1400">
                <a:solidFill>
                  <a:srgbClr val="888888"/>
                </a:solidFill>
              </a:defRPr>
            </a:lvl7pPr>
            <a:lvl8pPr marL="3186509" indent="-11508" rtl="0">
              <a:spcBef>
                <a:spcPts val="0"/>
              </a:spcBef>
              <a:buClr>
                <a:srgbClr val="888888"/>
              </a:buClr>
              <a:buFont typeface="Calibri"/>
              <a:buNone/>
              <a:defRPr sz="1400">
                <a:solidFill>
                  <a:srgbClr val="888888"/>
                </a:solidFill>
              </a:defRPr>
            </a:lvl8pPr>
            <a:lvl9pPr marL="3641709" indent="-9509" rtl="0">
              <a:spcBef>
                <a:spcPts val="0"/>
              </a:spcBef>
              <a:buClr>
                <a:srgbClr val="888888"/>
              </a:buClr>
              <a:buFont typeface="Calibri"/>
              <a:buNone/>
              <a:defRPr sz="1400">
                <a:solidFill>
                  <a:srgbClr val="888888"/>
                </a:solidFill>
              </a:defRPr>
            </a:lvl9pPr>
          </a:lstStyle>
          <a:p>
            <a:endParaRPr/>
          </a:p>
        </p:txBody>
      </p:sp>
      <p:sp>
        <p:nvSpPr>
          <p:cNvPr id="4" name="Shape 261"/>
          <p:cNvSpPr txBox="1">
            <a:spLocks noGrp="1"/>
          </p:cNvSpPr>
          <p:nvPr>
            <p:ph type="dt" idx="10"/>
          </p:nvPr>
        </p:nvSpPr>
        <p:spPr/>
        <p:txBody>
          <a:bodyPr/>
          <a:lstStyle>
            <a:lvl1pPr marL="0" marR="0" indent="0" algn="l"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5" name="Shape 262"/>
          <p:cNvSpPr txBox="1">
            <a:spLocks noGrp="1"/>
          </p:cNvSpPr>
          <p:nvPr>
            <p:ph type="ftr" idx="11"/>
          </p:nvPr>
        </p:nvSpPr>
        <p:spPr/>
        <p:txBody>
          <a:bodyPr/>
          <a:lstStyle>
            <a:lvl1pPr marL="0" marR="0" indent="0" algn="ctr"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6" name="Shape 263"/>
          <p:cNvSpPr txBox="1">
            <a:spLocks noGrp="1"/>
          </p:cNvSpPr>
          <p:nvPr>
            <p:ph type="sldNum" idx="12"/>
          </p:nvPr>
        </p:nvSpPr>
        <p:spPr/>
        <p:txBody>
          <a:bodyPr>
            <a:noAutofit/>
          </a:bodyPr>
          <a:lstStyle>
            <a:lvl1pPr defTabSz="912813" eaLnBrk="0" hangingPunct="0">
              <a:defRPr/>
            </a:lvl1pPr>
          </a:lstStyle>
          <a:p>
            <a:pPr>
              <a:defRPr/>
            </a:pPr>
            <a:fld id="{4EDE6408-15AF-4340-8AC7-45791AAD9EEC}" type="slidenum">
              <a:rPr lang="en-US" altLang="en-US"/>
              <a:pPr>
                <a:defRPr/>
              </a:pPr>
              <a:t>‹#›</a:t>
            </a:fld>
            <a:endParaRPr lang="en-US" altLang="en-US"/>
          </a:p>
        </p:txBody>
      </p:sp>
    </p:spTree>
    <p:extLst>
      <p:ext uri="{BB962C8B-B14F-4D97-AF65-F5344CB8AC3E}">
        <p14:creationId xmlns:p14="http://schemas.microsoft.com/office/powerpoint/2010/main" val="7459485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64"/>
        <p:cNvGrpSpPr/>
        <p:nvPr/>
      </p:nvGrpSpPr>
      <p:grpSpPr>
        <a:xfrm>
          <a:off x="0" y="0"/>
          <a:ext cx="0" cy="0"/>
          <a:chOff x="0" y="0"/>
          <a:chExt cx="0" cy="0"/>
        </a:xfrm>
      </p:grpSpPr>
      <p:sp>
        <p:nvSpPr>
          <p:cNvPr id="265" name="Shape 265"/>
          <p:cNvSpPr txBox="1">
            <a:spLocks noGrp="1"/>
          </p:cNvSpPr>
          <p:nvPr>
            <p:ph type="title"/>
          </p:nvPr>
        </p:nvSpPr>
        <p:spPr>
          <a:xfrm>
            <a:off x="457200" y="274637"/>
            <a:ext cx="8229600" cy="1143000"/>
          </a:xfrm>
          <a:prstGeom prst="rect">
            <a:avLst/>
          </a:prstGeom>
          <a:noFill/>
          <a:ln>
            <a:noFill/>
          </a:ln>
        </p:spPr>
        <p:txBody>
          <a:bodyPr/>
          <a:lstStyle>
            <a:lvl1pPr algn="ctr" rtl="0">
              <a:spcBef>
                <a:spcPts val="0"/>
              </a:spcBef>
              <a:buClr>
                <a:schemeClr val="dk1"/>
              </a:buClr>
              <a:buFont typeface="Calibri"/>
              <a:buNone/>
              <a:defRPr sz="4400">
                <a:solidFill>
                  <a:schemeClr val="dk1"/>
                </a:solidFill>
                <a:latin typeface="Calibri"/>
                <a:ea typeface="Calibri"/>
                <a:cs typeface="Calibri"/>
                <a:sym typeface="Calibri"/>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66" name="Shape 266"/>
          <p:cNvSpPr txBox="1">
            <a:spLocks noGrp="1"/>
          </p:cNvSpPr>
          <p:nvPr>
            <p:ph type="body" idx="1"/>
          </p:nvPr>
        </p:nvSpPr>
        <p:spPr>
          <a:xfrm>
            <a:off x="457201" y="1600284"/>
            <a:ext cx="4038599" cy="4525963"/>
          </a:xfrm>
          <a:prstGeom prst="rect">
            <a:avLst/>
          </a:prstGeom>
          <a:noFill/>
          <a:ln>
            <a:noFill/>
          </a:ln>
        </p:spPr>
        <p:txBody>
          <a:bodyPr/>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267" name="Shape 267"/>
          <p:cNvSpPr txBox="1">
            <a:spLocks noGrp="1"/>
          </p:cNvSpPr>
          <p:nvPr>
            <p:ph type="body" idx="2"/>
          </p:nvPr>
        </p:nvSpPr>
        <p:spPr>
          <a:xfrm>
            <a:off x="4648201" y="1600284"/>
            <a:ext cx="4038599" cy="4525963"/>
          </a:xfrm>
          <a:prstGeom prst="rect">
            <a:avLst/>
          </a:prstGeom>
          <a:noFill/>
          <a:ln>
            <a:noFill/>
          </a:ln>
        </p:spPr>
        <p:txBody>
          <a:bodyPr/>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5" name="Shape 268"/>
          <p:cNvSpPr txBox="1">
            <a:spLocks noGrp="1"/>
          </p:cNvSpPr>
          <p:nvPr>
            <p:ph type="dt" idx="10"/>
          </p:nvPr>
        </p:nvSpPr>
        <p:spPr/>
        <p:txBody>
          <a:bodyPr/>
          <a:lstStyle>
            <a:lvl1pPr marL="0" marR="0" indent="0" algn="l"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6" name="Shape 269"/>
          <p:cNvSpPr txBox="1">
            <a:spLocks noGrp="1"/>
          </p:cNvSpPr>
          <p:nvPr>
            <p:ph type="ftr" idx="11"/>
          </p:nvPr>
        </p:nvSpPr>
        <p:spPr/>
        <p:txBody>
          <a:bodyPr/>
          <a:lstStyle>
            <a:lvl1pPr marL="0" marR="0" indent="0" algn="ctr"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7" name="Shape 270"/>
          <p:cNvSpPr txBox="1">
            <a:spLocks noGrp="1"/>
          </p:cNvSpPr>
          <p:nvPr>
            <p:ph type="sldNum" idx="12"/>
          </p:nvPr>
        </p:nvSpPr>
        <p:spPr/>
        <p:txBody>
          <a:bodyPr>
            <a:noAutofit/>
          </a:bodyPr>
          <a:lstStyle>
            <a:lvl1pPr defTabSz="912813" eaLnBrk="0" hangingPunct="0">
              <a:defRPr/>
            </a:lvl1pPr>
          </a:lstStyle>
          <a:p>
            <a:pPr>
              <a:defRPr/>
            </a:pPr>
            <a:fld id="{13045F16-8F8F-47C1-8E8C-34EA94B49DC0}" type="slidenum">
              <a:rPr lang="en-US" altLang="en-US"/>
              <a:pPr>
                <a:defRPr/>
              </a:pPr>
              <a:t>‹#›</a:t>
            </a:fld>
            <a:endParaRPr lang="en-US" altLang="en-US"/>
          </a:p>
        </p:txBody>
      </p:sp>
    </p:spTree>
    <p:extLst>
      <p:ext uri="{BB962C8B-B14F-4D97-AF65-F5344CB8AC3E}">
        <p14:creationId xmlns:p14="http://schemas.microsoft.com/office/powerpoint/2010/main" val="17438519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271"/>
        <p:cNvGrpSpPr/>
        <p:nvPr/>
      </p:nvGrpSpPr>
      <p:grpSpPr>
        <a:xfrm>
          <a:off x="0" y="0"/>
          <a:ext cx="0" cy="0"/>
          <a:chOff x="0" y="0"/>
          <a:chExt cx="0" cy="0"/>
        </a:xfrm>
      </p:grpSpPr>
      <p:sp>
        <p:nvSpPr>
          <p:cNvPr id="272" name="Shape 272"/>
          <p:cNvSpPr txBox="1">
            <a:spLocks noGrp="1"/>
          </p:cNvSpPr>
          <p:nvPr>
            <p:ph type="title"/>
          </p:nvPr>
        </p:nvSpPr>
        <p:spPr>
          <a:xfrm>
            <a:off x="457200" y="274637"/>
            <a:ext cx="8229600" cy="1143000"/>
          </a:xfrm>
          <a:prstGeom prst="rect">
            <a:avLst/>
          </a:prstGeom>
          <a:noFill/>
          <a:ln>
            <a:noFill/>
          </a:ln>
        </p:spPr>
        <p:txBody>
          <a:bodyPr/>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3" name="Shape 273"/>
          <p:cNvSpPr txBox="1">
            <a:spLocks noGrp="1"/>
          </p:cNvSpPr>
          <p:nvPr>
            <p:ph type="body" idx="1"/>
          </p:nvPr>
        </p:nvSpPr>
        <p:spPr>
          <a:xfrm>
            <a:off x="457201" y="1535112"/>
            <a:ext cx="4040187" cy="639762"/>
          </a:xfrm>
          <a:prstGeom prst="rect">
            <a:avLst/>
          </a:prstGeom>
          <a:noFill/>
          <a:ln>
            <a:noFill/>
          </a:ln>
        </p:spPr>
        <p:txBody>
          <a:bodyPr anchor="b"/>
          <a:lstStyle>
            <a:lvl1pPr marL="0" indent="0" rtl="0">
              <a:spcBef>
                <a:spcPts val="0"/>
              </a:spcBef>
              <a:buFont typeface="Calibri"/>
              <a:buNone/>
              <a:defRPr sz="2400" b="1"/>
            </a:lvl1pPr>
            <a:lvl2pPr marL="455195" indent="-10694" rtl="0">
              <a:spcBef>
                <a:spcPts val="0"/>
              </a:spcBef>
              <a:buFont typeface="Calibri"/>
              <a:buNone/>
              <a:defRPr sz="2000" b="1"/>
            </a:lvl2pPr>
            <a:lvl3pPr marL="910423" indent="-8723" rtl="0">
              <a:spcBef>
                <a:spcPts val="0"/>
              </a:spcBef>
              <a:buFont typeface="Calibri"/>
              <a:buNone/>
              <a:defRPr sz="1800" b="1"/>
            </a:lvl3pPr>
            <a:lvl4pPr marL="1365650" indent="-6749" rtl="0">
              <a:spcBef>
                <a:spcPts val="0"/>
              </a:spcBef>
              <a:buFont typeface="Calibri"/>
              <a:buNone/>
              <a:defRPr sz="1600" b="1"/>
            </a:lvl4pPr>
            <a:lvl5pPr marL="1820861" indent="-4760" rtl="0">
              <a:spcBef>
                <a:spcPts val="0"/>
              </a:spcBef>
              <a:buFont typeface="Calibri"/>
              <a:buNone/>
              <a:defRPr sz="1600" b="1"/>
            </a:lvl5pPr>
            <a:lvl6pPr marL="2276091" indent="-2790" rtl="0">
              <a:spcBef>
                <a:spcPts val="0"/>
              </a:spcBef>
              <a:buFont typeface="Calibri"/>
              <a:buNone/>
              <a:defRPr sz="1600" b="1"/>
            </a:lvl6pPr>
            <a:lvl7pPr marL="2731296" indent="-796" rtl="0">
              <a:spcBef>
                <a:spcPts val="0"/>
              </a:spcBef>
              <a:buFont typeface="Calibri"/>
              <a:buNone/>
              <a:defRPr sz="1600" b="1"/>
            </a:lvl7pPr>
            <a:lvl8pPr marL="3186509" indent="-11508" rtl="0">
              <a:spcBef>
                <a:spcPts val="0"/>
              </a:spcBef>
              <a:buFont typeface="Calibri"/>
              <a:buNone/>
              <a:defRPr sz="1600" b="1"/>
            </a:lvl8pPr>
            <a:lvl9pPr marL="3641709" indent="-9509" rtl="0">
              <a:spcBef>
                <a:spcPts val="0"/>
              </a:spcBef>
              <a:buFont typeface="Calibri"/>
              <a:buNone/>
              <a:defRPr sz="1600" b="1"/>
            </a:lvl9pPr>
          </a:lstStyle>
          <a:p>
            <a:endParaRPr/>
          </a:p>
        </p:txBody>
      </p:sp>
      <p:sp>
        <p:nvSpPr>
          <p:cNvPr id="274" name="Shape 274"/>
          <p:cNvSpPr txBox="1">
            <a:spLocks noGrp="1"/>
          </p:cNvSpPr>
          <p:nvPr>
            <p:ph type="body" idx="2"/>
          </p:nvPr>
        </p:nvSpPr>
        <p:spPr>
          <a:xfrm>
            <a:off x="457201" y="2174875"/>
            <a:ext cx="4040187" cy="3951287"/>
          </a:xfrm>
          <a:prstGeom prst="rect">
            <a:avLst/>
          </a:prstGeom>
          <a:noFill/>
          <a:ln>
            <a:noFill/>
          </a:ln>
        </p:spPr>
        <p:txBody>
          <a:bodyPr/>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275" name="Shape 275"/>
          <p:cNvSpPr txBox="1">
            <a:spLocks noGrp="1"/>
          </p:cNvSpPr>
          <p:nvPr>
            <p:ph type="body" idx="3"/>
          </p:nvPr>
        </p:nvSpPr>
        <p:spPr>
          <a:xfrm>
            <a:off x="4645110" y="1535112"/>
            <a:ext cx="4041774" cy="639762"/>
          </a:xfrm>
          <a:prstGeom prst="rect">
            <a:avLst/>
          </a:prstGeom>
          <a:noFill/>
          <a:ln>
            <a:noFill/>
          </a:ln>
        </p:spPr>
        <p:txBody>
          <a:bodyPr anchor="b"/>
          <a:lstStyle>
            <a:lvl1pPr marL="0" indent="0" rtl="0">
              <a:spcBef>
                <a:spcPts val="0"/>
              </a:spcBef>
              <a:buFont typeface="Calibri"/>
              <a:buNone/>
              <a:defRPr sz="2400" b="1"/>
            </a:lvl1pPr>
            <a:lvl2pPr marL="455195" indent="-10694" rtl="0">
              <a:spcBef>
                <a:spcPts val="0"/>
              </a:spcBef>
              <a:buFont typeface="Calibri"/>
              <a:buNone/>
              <a:defRPr sz="2000" b="1"/>
            </a:lvl2pPr>
            <a:lvl3pPr marL="910423" indent="-8723" rtl="0">
              <a:spcBef>
                <a:spcPts val="0"/>
              </a:spcBef>
              <a:buFont typeface="Calibri"/>
              <a:buNone/>
              <a:defRPr sz="1800" b="1"/>
            </a:lvl3pPr>
            <a:lvl4pPr marL="1365650" indent="-6749" rtl="0">
              <a:spcBef>
                <a:spcPts val="0"/>
              </a:spcBef>
              <a:buFont typeface="Calibri"/>
              <a:buNone/>
              <a:defRPr sz="1600" b="1"/>
            </a:lvl4pPr>
            <a:lvl5pPr marL="1820861" indent="-4760" rtl="0">
              <a:spcBef>
                <a:spcPts val="0"/>
              </a:spcBef>
              <a:buFont typeface="Calibri"/>
              <a:buNone/>
              <a:defRPr sz="1600" b="1"/>
            </a:lvl5pPr>
            <a:lvl6pPr marL="2276091" indent="-2790" rtl="0">
              <a:spcBef>
                <a:spcPts val="0"/>
              </a:spcBef>
              <a:buFont typeface="Calibri"/>
              <a:buNone/>
              <a:defRPr sz="1600" b="1"/>
            </a:lvl6pPr>
            <a:lvl7pPr marL="2731296" indent="-796" rtl="0">
              <a:spcBef>
                <a:spcPts val="0"/>
              </a:spcBef>
              <a:buFont typeface="Calibri"/>
              <a:buNone/>
              <a:defRPr sz="1600" b="1"/>
            </a:lvl7pPr>
            <a:lvl8pPr marL="3186509" indent="-11508" rtl="0">
              <a:spcBef>
                <a:spcPts val="0"/>
              </a:spcBef>
              <a:buFont typeface="Calibri"/>
              <a:buNone/>
              <a:defRPr sz="1600" b="1"/>
            </a:lvl8pPr>
            <a:lvl9pPr marL="3641709" indent="-9509" rtl="0">
              <a:spcBef>
                <a:spcPts val="0"/>
              </a:spcBef>
              <a:buFont typeface="Calibri"/>
              <a:buNone/>
              <a:defRPr sz="1600" b="1"/>
            </a:lvl9pPr>
          </a:lstStyle>
          <a:p>
            <a:endParaRPr/>
          </a:p>
        </p:txBody>
      </p:sp>
      <p:sp>
        <p:nvSpPr>
          <p:cNvPr id="276" name="Shape 276"/>
          <p:cNvSpPr txBox="1">
            <a:spLocks noGrp="1"/>
          </p:cNvSpPr>
          <p:nvPr>
            <p:ph type="body" idx="4"/>
          </p:nvPr>
        </p:nvSpPr>
        <p:spPr>
          <a:xfrm>
            <a:off x="4645110" y="2174875"/>
            <a:ext cx="4041774" cy="3951287"/>
          </a:xfrm>
          <a:prstGeom prst="rect">
            <a:avLst/>
          </a:prstGeom>
          <a:noFill/>
          <a:ln>
            <a:noFill/>
          </a:ln>
        </p:spPr>
        <p:txBody>
          <a:bodyPr/>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7" name="Shape 277"/>
          <p:cNvSpPr txBox="1">
            <a:spLocks noGrp="1"/>
          </p:cNvSpPr>
          <p:nvPr>
            <p:ph type="dt" idx="10"/>
          </p:nvPr>
        </p:nvSpPr>
        <p:spPr/>
        <p:txBody>
          <a:bodyPr/>
          <a:lstStyle>
            <a:lvl1pPr marL="0" marR="0" indent="0" algn="l"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8" name="Shape 278"/>
          <p:cNvSpPr txBox="1">
            <a:spLocks noGrp="1"/>
          </p:cNvSpPr>
          <p:nvPr>
            <p:ph type="ftr" idx="11"/>
          </p:nvPr>
        </p:nvSpPr>
        <p:spPr/>
        <p:txBody>
          <a:bodyPr/>
          <a:lstStyle>
            <a:lvl1pPr marL="0" marR="0" indent="0" algn="ctr"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9" name="Shape 279"/>
          <p:cNvSpPr txBox="1">
            <a:spLocks noGrp="1"/>
          </p:cNvSpPr>
          <p:nvPr>
            <p:ph type="sldNum" idx="12"/>
          </p:nvPr>
        </p:nvSpPr>
        <p:spPr/>
        <p:txBody>
          <a:bodyPr>
            <a:noAutofit/>
          </a:bodyPr>
          <a:lstStyle>
            <a:lvl1pPr defTabSz="912813" eaLnBrk="0" hangingPunct="0">
              <a:defRPr/>
            </a:lvl1pPr>
          </a:lstStyle>
          <a:p>
            <a:pPr>
              <a:defRPr/>
            </a:pPr>
            <a:fld id="{BA053D7A-A4F6-4BE6-98A5-7624C9B47544}" type="slidenum">
              <a:rPr lang="en-US" altLang="en-US"/>
              <a:pPr>
                <a:defRPr/>
              </a:pPr>
              <a:t>‹#›</a:t>
            </a:fld>
            <a:endParaRPr lang="en-US" altLang="en-US"/>
          </a:p>
        </p:txBody>
      </p:sp>
    </p:spTree>
    <p:extLst>
      <p:ext uri="{BB962C8B-B14F-4D97-AF65-F5344CB8AC3E}">
        <p14:creationId xmlns:p14="http://schemas.microsoft.com/office/powerpoint/2010/main" val="37760960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85"/>
        <p:cNvGrpSpPr/>
        <p:nvPr/>
      </p:nvGrpSpPr>
      <p:grpSpPr>
        <a:xfrm>
          <a:off x="0" y="0"/>
          <a:ext cx="0" cy="0"/>
          <a:chOff x="0" y="0"/>
          <a:chExt cx="0" cy="0"/>
        </a:xfrm>
      </p:grpSpPr>
      <p:sp>
        <p:nvSpPr>
          <p:cNvPr id="286" name="Shape 286"/>
          <p:cNvSpPr txBox="1">
            <a:spLocks noGrp="1"/>
          </p:cNvSpPr>
          <p:nvPr>
            <p:ph type="title"/>
          </p:nvPr>
        </p:nvSpPr>
        <p:spPr>
          <a:xfrm>
            <a:off x="457202" y="273052"/>
            <a:ext cx="3008313" cy="1162049"/>
          </a:xfrm>
          <a:prstGeom prst="rect">
            <a:avLst/>
          </a:prstGeom>
          <a:noFill/>
          <a:ln>
            <a:noFill/>
          </a:ln>
        </p:spPr>
        <p:txBody>
          <a:bodyPr anchor="b"/>
          <a:lstStyle>
            <a:lvl1pPr algn="l" rtl="0">
              <a:spcBef>
                <a:spcPts val="0"/>
              </a:spcBef>
              <a:defRPr sz="2000" b="1"/>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7" name="Shape 287"/>
          <p:cNvSpPr txBox="1">
            <a:spLocks noGrp="1"/>
          </p:cNvSpPr>
          <p:nvPr>
            <p:ph type="body" idx="1"/>
          </p:nvPr>
        </p:nvSpPr>
        <p:spPr>
          <a:xfrm>
            <a:off x="3575050" y="273303"/>
            <a:ext cx="5111750" cy="5853112"/>
          </a:xfrm>
          <a:prstGeom prst="rect">
            <a:avLst/>
          </a:prstGeom>
          <a:noFill/>
          <a:ln>
            <a:noFill/>
          </a:ln>
        </p:spPr>
        <p:txBody>
          <a:bodyPr/>
          <a:lstStyle>
            <a:lvl1pPr rtl="0">
              <a:spcBef>
                <a:spcPts val="0"/>
              </a:spcBef>
              <a:defRPr sz="3200"/>
            </a:lvl1pPr>
            <a:lvl2pPr rtl="0">
              <a:spcBef>
                <a:spcPts val="0"/>
              </a:spcBef>
              <a:defRPr sz="2800"/>
            </a:lvl2pPr>
            <a:lvl3pPr rtl="0">
              <a:spcBef>
                <a:spcPts val="0"/>
              </a:spcBef>
              <a:defRPr sz="2400"/>
            </a:lvl3pPr>
            <a:lvl4pPr rtl="0">
              <a:spcBef>
                <a:spcPts val="0"/>
              </a:spcBef>
              <a:defRPr sz="2000"/>
            </a:lvl4pPr>
            <a:lvl5pPr rtl="0">
              <a:spcBef>
                <a:spcPts val="0"/>
              </a:spcBef>
              <a:defRPr sz="2000"/>
            </a:lvl5pPr>
            <a:lvl6pPr rtl="0">
              <a:spcBef>
                <a:spcPts val="0"/>
              </a:spcBef>
              <a:defRPr sz="2000"/>
            </a:lvl6pPr>
            <a:lvl7pPr rtl="0">
              <a:spcBef>
                <a:spcPts val="0"/>
              </a:spcBef>
              <a:defRPr sz="2000"/>
            </a:lvl7pPr>
            <a:lvl8pPr rtl="0">
              <a:spcBef>
                <a:spcPts val="0"/>
              </a:spcBef>
              <a:defRPr sz="2000"/>
            </a:lvl8pPr>
            <a:lvl9pPr rtl="0">
              <a:spcBef>
                <a:spcPts val="0"/>
              </a:spcBef>
              <a:defRPr sz="2000"/>
            </a:lvl9pPr>
          </a:lstStyle>
          <a:p>
            <a:endParaRPr/>
          </a:p>
        </p:txBody>
      </p:sp>
      <p:sp>
        <p:nvSpPr>
          <p:cNvPr id="288" name="Shape 288"/>
          <p:cNvSpPr txBox="1">
            <a:spLocks noGrp="1"/>
          </p:cNvSpPr>
          <p:nvPr>
            <p:ph type="body" idx="2"/>
          </p:nvPr>
        </p:nvSpPr>
        <p:spPr>
          <a:xfrm>
            <a:off x="457202" y="1435103"/>
            <a:ext cx="3008313" cy="4691063"/>
          </a:xfrm>
          <a:prstGeom prst="rect">
            <a:avLst/>
          </a:prstGeom>
          <a:noFill/>
          <a:ln>
            <a:noFill/>
          </a:ln>
        </p:spPr>
        <p:txBody>
          <a:bodyPr/>
          <a:lstStyle>
            <a:lvl1pPr marL="0" indent="0" rtl="0">
              <a:spcBef>
                <a:spcPts val="0"/>
              </a:spcBef>
              <a:buFont typeface="Calibri"/>
              <a:buNone/>
              <a:defRPr sz="1400"/>
            </a:lvl1pPr>
            <a:lvl2pPr marL="455195" indent="-10694" rtl="0">
              <a:spcBef>
                <a:spcPts val="0"/>
              </a:spcBef>
              <a:buFont typeface="Calibri"/>
              <a:buNone/>
              <a:defRPr sz="1200"/>
            </a:lvl2pPr>
            <a:lvl3pPr marL="910423" indent="-8723" rtl="0">
              <a:spcBef>
                <a:spcPts val="0"/>
              </a:spcBef>
              <a:buFont typeface="Calibri"/>
              <a:buNone/>
              <a:defRPr sz="1000"/>
            </a:lvl3pPr>
            <a:lvl4pPr marL="1365650" indent="-6749" rtl="0">
              <a:spcBef>
                <a:spcPts val="0"/>
              </a:spcBef>
              <a:buFont typeface="Calibri"/>
              <a:buNone/>
              <a:defRPr sz="900"/>
            </a:lvl4pPr>
            <a:lvl5pPr marL="1820861" indent="-4760" rtl="0">
              <a:spcBef>
                <a:spcPts val="0"/>
              </a:spcBef>
              <a:buFont typeface="Calibri"/>
              <a:buNone/>
              <a:defRPr sz="900"/>
            </a:lvl5pPr>
            <a:lvl6pPr marL="2276091" indent="-2790" rtl="0">
              <a:spcBef>
                <a:spcPts val="0"/>
              </a:spcBef>
              <a:buFont typeface="Calibri"/>
              <a:buNone/>
              <a:defRPr sz="900"/>
            </a:lvl6pPr>
            <a:lvl7pPr marL="2731296" indent="-796" rtl="0">
              <a:spcBef>
                <a:spcPts val="0"/>
              </a:spcBef>
              <a:buFont typeface="Calibri"/>
              <a:buNone/>
              <a:defRPr sz="900"/>
            </a:lvl7pPr>
            <a:lvl8pPr marL="3186509" indent="-11508" rtl="0">
              <a:spcBef>
                <a:spcPts val="0"/>
              </a:spcBef>
              <a:buFont typeface="Calibri"/>
              <a:buNone/>
              <a:defRPr sz="900"/>
            </a:lvl8pPr>
            <a:lvl9pPr marL="3641709" indent="-9509" rtl="0">
              <a:spcBef>
                <a:spcPts val="0"/>
              </a:spcBef>
              <a:buFont typeface="Calibri"/>
              <a:buNone/>
              <a:defRPr sz="900"/>
            </a:lvl9pPr>
          </a:lstStyle>
          <a:p>
            <a:endParaRPr/>
          </a:p>
        </p:txBody>
      </p:sp>
      <p:sp>
        <p:nvSpPr>
          <p:cNvPr id="5" name="Shape 289"/>
          <p:cNvSpPr txBox="1">
            <a:spLocks noGrp="1"/>
          </p:cNvSpPr>
          <p:nvPr>
            <p:ph type="dt" idx="10"/>
          </p:nvPr>
        </p:nvSpPr>
        <p:spPr/>
        <p:txBody>
          <a:bodyPr/>
          <a:lstStyle>
            <a:lvl1pPr marL="0" marR="0" indent="0" algn="l"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6" name="Shape 290"/>
          <p:cNvSpPr txBox="1">
            <a:spLocks noGrp="1"/>
          </p:cNvSpPr>
          <p:nvPr>
            <p:ph type="ftr" idx="11"/>
          </p:nvPr>
        </p:nvSpPr>
        <p:spPr/>
        <p:txBody>
          <a:bodyPr/>
          <a:lstStyle>
            <a:lvl1pPr marL="0" marR="0" indent="0" algn="ctr"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7" name="Shape 291"/>
          <p:cNvSpPr txBox="1">
            <a:spLocks noGrp="1"/>
          </p:cNvSpPr>
          <p:nvPr>
            <p:ph type="sldNum" idx="12"/>
          </p:nvPr>
        </p:nvSpPr>
        <p:spPr/>
        <p:txBody>
          <a:bodyPr>
            <a:noAutofit/>
          </a:bodyPr>
          <a:lstStyle>
            <a:lvl1pPr defTabSz="912813" eaLnBrk="0" hangingPunct="0">
              <a:defRPr/>
            </a:lvl1pPr>
          </a:lstStyle>
          <a:p>
            <a:pPr>
              <a:defRPr/>
            </a:pPr>
            <a:fld id="{577C1433-1E9F-47A6-A4BE-CDD2F94433BD}" type="slidenum">
              <a:rPr lang="en-US" altLang="en-US"/>
              <a:pPr>
                <a:defRPr/>
              </a:pPr>
              <a:t>‹#›</a:t>
            </a:fld>
            <a:endParaRPr lang="en-US" altLang="en-US"/>
          </a:p>
        </p:txBody>
      </p:sp>
    </p:spTree>
    <p:extLst>
      <p:ext uri="{BB962C8B-B14F-4D97-AF65-F5344CB8AC3E}">
        <p14:creationId xmlns:p14="http://schemas.microsoft.com/office/powerpoint/2010/main" val="39897377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92"/>
        <p:cNvGrpSpPr/>
        <p:nvPr/>
      </p:nvGrpSpPr>
      <p:grpSpPr>
        <a:xfrm>
          <a:off x="0" y="0"/>
          <a:ext cx="0" cy="0"/>
          <a:chOff x="0" y="0"/>
          <a:chExt cx="0" cy="0"/>
        </a:xfrm>
      </p:grpSpPr>
      <p:sp>
        <p:nvSpPr>
          <p:cNvPr id="293" name="Shape 293"/>
          <p:cNvSpPr txBox="1">
            <a:spLocks noGrp="1"/>
          </p:cNvSpPr>
          <p:nvPr>
            <p:ph type="title"/>
          </p:nvPr>
        </p:nvSpPr>
        <p:spPr>
          <a:xfrm>
            <a:off x="1792289" y="4800602"/>
            <a:ext cx="5486399" cy="566737"/>
          </a:xfrm>
          <a:prstGeom prst="rect">
            <a:avLst/>
          </a:prstGeom>
          <a:noFill/>
          <a:ln>
            <a:noFill/>
          </a:ln>
        </p:spPr>
        <p:txBody>
          <a:bodyPr anchor="b"/>
          <a:lstStyle>
            <a:lvl1pPr algn="l" rtl="0">
              <a:spcBef>
                <a:spcPts val="0"/>
              </a:spcBef>
              <a:defRPr sz="2000" b="1"/>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94" name="Shape 294"/>
          <p:cNvSpPr>
            <a:spLocks noGrp="1"/>
          </p:cNvSpPr>
          <p:nvPr>
            <p:ph type="pic" idx="2"/>
          </p:nvPr>
        </p:nvSpPr>
        <p:spPr>
          <a:xfrm>
            <a:off x="1792289" y="612775"/>
            <a:ext cx="5486399" cy="4114800"/>
          </a:xfrm>
          <a:prstGeom prst="rect">
            <a:avLst/>
          </a:prstGeom>
          <a:noFill/>
          <a:ln>
            <a:noFill/>
          </a:ln>
        </p:spPr>
        <p:txBody>
          <a:bodyPr anchor="ctr"/>
          <a:lstStyle>
            <a:lvl1pPr marL="0" marR="0" indent="0" algn="l" rtl="0">
              <a:spcBef>
                <a:spcPts val="0"/>
              </a:spcBef>
              <a:buClr>
                <a:srgbClr val="888888"/>
              </a:buClr>
              <a:buFont typeface="Calibri"/>
              <a:buNone/>
              <a:defRPr sz="3200" b="0" i="0" u="none" strike="noStrike" cap="none" baseline="0">
                <a:solidFill>
                  <a:srgbClr val="888888"/>
                </a:solidFill>
                <a:latin typeface="Calibri"/>
                <a:ea typeface="Calibri"/>
                <a:cs typeface="Calibri"/>
                <a:sym typeface="Calibri"/>
              </a:defRPr>
            </a:lvl1pPr>
            <a:lvl2pPr marL="455195" marR="0" indent="-10694" algn="l" rtl="0">
              <a:spcBef>
                <a:spcPts val="0"/>
              </a:spcBef>
              <a:buClr>
                <a:schemeClr val="dk1"/>
              </a:buClr>
              <a:buFont typeface="Calibri"/>
              <a:buNone/>
              <a:defRPr sz="2800" b="0" i="0" u="none" strike="noStrike" cap="none" baseline="0">
                <a:solidFill>
                  <a:schemeClr val="dk1"/>
                </a:solidFill>
                <a:latin typeface="Calibri"/>
                <a:ea typeface="Calibri"/>
                <a:cs typeface="Calibri"/>
                <a:sym typeface="Calibri"/>
              </a:defRPr>
            </a:lvl2pPr>
            <a:lvl3pPr marL="910423" marR="0" indent="-8723" algn="l" rtl="0">
              <a:spcBef>
                <a:spcPts val="0"/>
              </a:spcBef>
              <a:buClr>
                <a:schemeClr val="dk1"/>
              </a:buClr>
              <a:buFont typeface="Calibri"/>
              <a:buNone/>
              <a:defRPr sz="2400" b="0" i="0" u="none" strike="noStrike" cap="none" baseline="0">
                <a:solidFill>
                  <a:schemeClr val="dk1"/>
                </a:solidFill>
                <a:latin typeface="Calibri"/>
                <a:ea typeface="Calibri"/>
                <a:cs typeface="Calibri"/>
                <a:sym typeface="Calibri"/>
              </a:defRPr>
            </a:lvl3pPr>
            <a:lvl4pPr marL="1365650" marR="0" indent="-6749" algn="l" rtl="0">
              <a:spcBef>
                <a:spcPts val="0"/>
              </a:spcBef>
              <a:buClr>
                <a:schemeClr val="dk1"/>
              </a:buClr>
              <a:buFont typeface="Calibri"/>
              <a:buNone/>
              <a:defRPr sz="2000" b="0" i="0" u="none" strike="noStrike" cap="none" baseline="0">
                <a:solidFill>
                  <a:schemeClr val="dk1"/>
                </a:solidFill>
                <a:latin typeface="Calibri"/>
                <a:ea typeface="Calibri"/>
                <a:cs typeface="Calibri"/>
                <a:sym typeface="Calibri"/>
              </a:defRPr>
            </a:lvl4pPr>
            <a:lvl5pPr marL="1820861" marR="0" indent="-4760" algn="l" rtl="0">
              <a:spcBef>
                <a:spcPts val="0"/>
              </a:spcBef>
              <a:buClr>
                <a:schemeClr val="dk1"/>
              </a:buClr>
              <a:buFont typeface="Calibri"/>
              <a:buNone/>
              <a:defRPr sz="2000" b="0" i="0" u="none" strike="noStrike" cap="none" baseline="0">
                <a:solidFill>
                  <a:schemeClr val="dk1"/>
                </a:solidFill>
                <a:latin typeface="Calibri"/>
                <a:ea typeface="Calibri"/>
                <a:cs typeface="Calibri"/>
                <a:sym typeface="Calibri"/>
              </a:defRPr>
            </a:lvl5pPr>
            <a:lvl6pPr marL="2276091" marR="0" indent="-2790" algn="l" rtl="0">
              <a:spcBef>
                <a:spcPts val="0"/>
              </a:spcBef>
              <a:buClr>
                <a:schemeClr val="dk1"/>
              </a:buClr>
              <a:buFont typeface="Calibri"/>
              <a:buNone/>
              <a:defRPr sz="2000" b="0" i="0" u="none" strike="noStrike" cap="none" baseline="0">
                <a:solidFill>
                  <a:schemeClr val="dk1"/>
                </a:solidFill>
                <a:latin typeface="Calibri"/>
                <a:ea typeface="Calibri"/>
                <a:cs typeface="Calibri"/>
                <a:sym typeface="Calibri"/>
              </a:defRPr>
            </a:lvl6pPr>
            <a:lvl7pPr marL="2731296" marR="0" indent="-796" algn="l" rtl="0">
              <a:spcBef>
                <a:spcPts val="0"/>
              </a:spcBef>
              <a:buClr>
                <a:schemeClr val="dk1"/>
              </a:buClr>
              <a:buFont typeface="Calibri"/>
              <a:buNone/>
              <a:defRPr sz="2000" b="0" i="0" u="none" strike="noStrike" cap="none" baseline="0">
                <a:solidFill>
                  <a:schemeClr val="dk1"/>
                </a:solidFill>
                <a:latin typeface="Calibri"/>
                <a:ea typeface="Calibri"/>
                <a:cs typeface="Calibri"/>
                <a:sym typeface="Calibri"/>
              </a:defRPr>
            </a:lvl7pPr>
            <a:lvl8pPr marL="3186509" marR="0" indent="-11508" algn="l" rtl="0">
              <a:spcBef>
                <a:spcPts val="0"/>
              </a:spcBef>
              <a:buClr>
                <a:schemeClr val="dk1"/>
              </a:buClr>
              <a:buFont typeface="Calibri"/>
              <a:buNone/>
              <a:defRPr sz="2000" b="0" i="0" u="none" strike="noStrike" cap="none" baseline="0">
                <a:solidFill>
                  <a:schemeClr val="dk1"/>
                </a:solidFill>
                <a:latin typeface="Calibri"/>
                <a:ea typeface="Calibri"/>
                <a:cs typeface="Calibri"/>
                <a:sym typeface="Calibri"/>
              </a:defRPr>
            </a:lvl8pPr>
            <a:lvl9pPr marL="3641709" marR="0" indent="-9509" algn="l" rtl="0">
              <a:spcBef>
                <a:spcPts val="0"/>
              </a:spcBef>
              <a:buClr>
                <a:schemeClr val="dk1"/>
              </a:buClr>
              <a:buFont typeface="Calibri"/>
              <a:buNone/>
              <a:defRPr sz="2000" b="0" i="0" u="none" strike="noStrike" cap="none" baseline="0">
                <a:solidFill>
                  <a:schemeClr val="dk1"/>
                </a:solidFill>
                <a:latin typeface="Calibri"/>
                <a:ea typeface="Calibri"/>
                <a:cs typeface="Calibri"/>
                <a:sym typeface="Calibri"/>
              </a:defRPr>
            </a:lvl9pPr>
          </a:lstStyle>
          <a:p>
            <a:pPr lvl="0"/>
            <a:endParaRPr noProof="0">
              <a:sym typeface="Calibri"/>
            </a:endParaRPr>
          </a:p>
        </p:txBody>
      </p:sp>
      <p:sp>
        <p:nvSpPr>
          <p:cNvPr id="295" name="Shape 295"/>
          <p:cNvSpPr txBox="1">
            <a:spLocks noGrp="1"/>
          </p:cNvSpPr>
          <p:nvPr>
            <p:ph type="body" idx="1"/>
          </p:nvPr>
        </p:nvSpPr>
        <p:spPr>
          <a:xfrm>
            <a:off x="1792289" y="5367339"/>
            <a:ext cx="5486399" cy="804861"/>
          </a:xfrm>
          <a:prstGeom prst="rect">
            <a:avLst/>
          </a:prstGeom>
          <a:noFill/>
          <a:ln>
            <a:noFill/>
          </a:ln>
        </p:spPr>
        <p:txBody>
          <a:bodyPr/>
          <a:lstStyle>
            <a:lvl1pPr marL="0" indent="0" rtl="0">
              <a:spcBef>
                <a:spcPts val="0"/>
              </a:spcBef>
              <a:buFont typeface="Calibri"/>
              <a:buNone/>
              <a:defRPr sz="1400"/>
            </a:lvl1pPr>
            <a:lvl2pPr marL="455195" indent="-10694" rtl="0">
              <a:spcBef>
                <a:spcPts val="0"/>
              </a:spcBef>
              <a:buFont typeface="Calibri"/>
              <a:buNone/>
              <a:defRPr sz="1200"/>
            </a:lvl2pPr>
            <a:lvl3pPr marL="910423" indent="-8723" rtl="0">
              <a:spcBef>
                <a:spcPts val="0"/>
              </a:spcBef>
              <a:buFont typeface="Calibri"/>
              <a:buNone/>
              <a:defRPr sz="1000"/>
            </a:lvl3pPr>
            <a:lvl4pPr marL="1365650" indent="-6749" rtl="0">
              <a:spcBef>
                <a:spcPts val="0"/>
              </a:spcBef>
              <a:buFont typeface="Calibri"/>
              <a:buNone/>
              <a:defRPr sz="900"/>
            </a:lvl4pPr>
            <a:lvl5pPr marL="1820861" indent="-4760" rtl="0">
              <a:spcBef>
                <a:spcPts val="0"/>
              </a:spcBef>
              <a:buFont typeface="Calibri"/>
              <a:buNone/>
              <a:defRPr sz="900"/>
            </a:lvl5pPr>
            <a:lvl6pPr marL="2276091" indent="-2790" rtl="0">
              <a:spcBef>
                <a:spcPts val="0"/>
              </a:spcBef>
              <a:buFont typeface="Calibri"/>
              <a:buNone/>
              <a:defRPr sz="900"/>
            </a:lvl6pPr>
            <a:lvl7pPr marL="2731296" indent="-796" rtl="0">
              <a:spcBef>
                <a:spcPts val="0"/>
              </a:spcBef>
              <a:buFont typeface="Calibri"/>
              <a:buNone/>
              <a:defRPr sz="900"/>
            </a:lvl7pPr>
            <a:lvl8pPr marL="3186509" indent="-11508" rtl="0">
              <a:spcBef>
                <a:spcPts val="0"/>
              </a:spcBef>
              <a:buFont typeface="Calibri"/>
              <a:buNone/>
              <a:defRPr sz="900"/>
            </a:lvl8pPr>
            <a:lvl9pPr marL="3641709" indent="-9509" rtl="0">
              <a:spcBef>
                <a:spcPts val="0"/>
              </a:spcBef>
              <a:buFont typeface="Calibri"/>
              <a:buNone/>
              <a:defRPr sz="900"/>
            </a:lvl9pPr>
          </a:lstStyle>
          <a:p>
            <a:endParaRPr/>
          </a:p>
        </p:txBody>
      </p:sp>
      <p:sp>
        <p:nvSpPr>
          <p:cNvPr id="5" name="Shape 296"/>
          <p:cNvSpPr txBox="1">
            <a:spLocks noGrp="1"/>
          </p:cNvSpPr>
          <p:nvPr>
            <p:ph type="dt" idx="10"/>
          </p:nvPr>
        </p:nvSpPr>
        <p:spPr/>
        <p:txBody>
          <a:bodyPr/>
          <a:lstStyle>
            <a:lvl1pPr marL="0" marR="0" indent="0" algn="l"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6" name="Shape 297"/>
          <p:cNvSpPr txBox="1">
            <a:spLocks noGrp="1"/>
          </p:cNvSpPr>
          <p:nvPr>
            <p:ph type="ftr" idx="11"/>
          </p:nvPr>
        </p:nvSpPr>
        <p:spPr/>
        <p:txBody>
          <a:bodyPr/>
          <a:lstStyle>
            <a:lvl1pPr marL="0" marR="0" indent="0" algn="ctr"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7" name="Shape 298"/>
          <p:cNvSpPr txBox="1">
            <a:spLocks noGrp="1"/>
          </p:cNvSpPr>
          <p:nvPr>
            <p:ph type="sldNum" idx="12"/>
          </p:nvPr>
        </p:nvSpPr>
        <p:spPr/>
        <p:txBody>
          <a:bodyPr>
            <a:noAutofit/>
          </a:bodyPr>
          <a:lstStyle>
            <a:lvl1pPr defTabSz="912813" eaLnBrk="0" hangingPunct="0">
              <a:defRPr/>
            </a:lvl1pPr>
          </a:lstStyle>
          <a:p>
            <a:pPr>
              <a:defRPr/>
            </a:pPr>
            <a:fld id="{AE680044-3AE7-4F89-95B0-FBC976D1B310}" type="slidenum">
              <a:rPr lang="en-US" altLang="en-US"/>
              <a:pPr>
                <a:defRPr/>
              </a:pPr>
              <a:t>‹#›</a:t>
            </a:fld>
            <a:endParaRPr lang="en-US" altLang="en-US"/>
          </a:p>
        </p:txBody>
      </p:sp>
    </p:spTree>
    <p:extLst>
      <p:ext uri="{BB962C8B-B14F-4D97-AF65-F5344CB8AC3E}">
        <p14:creationId xmlns:p14="http://schemas.microsoft.com/office/powerpoint/2010/main" val="5706912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99"/>
        <p:cNvGrpSpPr/>
        <p:nvPr/>
      </p:nvGrpSpPr>
      <p:grpSpPr>
        <a:xfrm>
          <a:off x="0" y="0"/>
          <a:ext cx="0" cy="0"/>
          <a:chOff x="0" y="0"/>
          <a:chExt cx="0" cy="0"/>
        </a:xfrm>
      </p:grpSpPr>
      <p:sp>
        <p:nvSpPr>
          <p:cNvPr id="300" name="Shape 300"/>
          <p:cNvSpPr txBox="1">
            <a:spLocks noGrp="1"/>
          </p:cNvSpPr>
          <p:nvPr>
            <p:ph type="title"/>
          </p:nvPr>
        </p:nvSpPr>
        <p:spPr>
          <a:xfrm>
            <a:off x="457200" y="274637"/>
            <a:ext cx="8229600" cy="1143000"/>
          </a:xfrm>
          <a:prstGeom prst="rect">
            <a:avLst/>
          </a:prstGeom>
          <a:noFill/>
          <a:ln>
            <a:noFill/>
          </a:ln>
        </p:spPr>
        <p:txBody>
          <a:bodyPr/>
          <a:lstStyle>
            <a:lvl1pPr algn="ctr" rtl="0">
              <a:spcBef>
                <a:spcPts val="0"/>
              </a:spcBef>
              <a:buClr>
                <a:schemeClr val="dk1"/>
              </a:buClr>
              <a:buFont typeface="Calibri"/>
              <a:buNone/>
              <a:defRPr sz="4400">
                <a:solidFill>
                  <a:schemeClr val="dk1"/>
                </a:solidFill>
                <a:latin typeface="Calibri"/>
                <a:ea typeface="Calibri"/>
                <a:cs typeface="Calibri"/>
                <a:sym typeface="Calibri"/>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01" name="Shape 301"/>
          <p:cNvSpPr txBox="1">
            <a:spLocks noGrp="1"/>
          </p:cNvSpPr>
          <p:nvPr>
            <p:ph type="body" idx="1"/>
          </p:nvPr>
        </p:nvSpPr>
        <p:spPr>
          <a:xfrm rot="5400000">
            <a:off x="2309019" y="-251533"/>
            <a:ext cx="4525963" cy="8229600"/>
          </a:xfrm>
          <a:prstGeom prst="rect">
            <a:avLst/>
          </a:prstGeom>
          <a:noFill/>
          <a:ln>
            <a:noFill/>
          </a:ln>
        </p:spPr>
        <p:txBody>
          <a:bodyPr/>
          <a:lstStyle>
            <a:lvl1pPr marL="341429" indent="-138228" algn="l" rtl="0">
              <a:spcBef>
                <a:spcPts val="640"/>
              </a:spcBef>
              <a:buClr>
                <a:schemeClr val="dk1"/>
              </a:buClr>
              <a:buFont typeface="Arial"/>
              <a:buChar char="•"/>
              <a:defRPr sz="3200">
                <a:solidFill>
                  <a:schemeClr val="dk1"/>
                </a:solidFill>
                <a:latin typeface="Calibri"/>
                <a:ea typeface="Calibri"/>
                <a:cs typeface="Calibri"/>
                <a:sym typeface="Calibri"/>
              </a:defRPr>
            </a:lvl1pPr>
            <a:lvl2pPr marL="739720" indent="-117420" algn="l" rtl="0">
              <a:spcBef>
                <a:spcPts val="560"/>
              </a:spcBef>
              <a:buClr>
                <a:schemeClr val="dk1"/>
              </a:buClr>
              <a:buFont typeface="Arial"/>
              <a:buChar char="–"/>
              <a:defRPr sz="2800">
                <a:solidFill>
                  <a:schemeClr val="dk1"/>
                </a:solidFill>
                <a:latin typeface="Calibri"/>
                <a:ea typeface="Calibri"/>
                <a:cs typeface="Calibri"/>
                <a:sym typeface="Calibri"/>
              </a:defRPr>
            </a:lvl2pPr>
            <a:lvl3pPr marL="1138043" indent="-83943" algn="l" rtl="0">
              <a:spcBef>
                <a:spcPts val="480"/>
              </a:spcBef>
              <a:buClr>
                <a:schemeClr val="dk1"/>
              </a:buClr>
              <a:buFont typeface="Arial"/>
              <a:buChar char="•"/>
              <a:defRPr sz="2400">
                <a:solidFill>
                  <a:schemeClr val="dk1"/>
                </a:solidFill>
                <a:latin typeface="Calibri"/>
                <a:ea typeface="Calibri"/>
                <a:cs typeface="Calibri"/>
                <a:sym typeface="Calibri"/>
              </a:defRPr>
            </a:lvl3pPr>
            <a:lvl4pPr marL="1593253" indent="-107353" algn="l" rtl="0">
              <a:spcBef>
                <a:spcPts val="400"/>
              </a:spcBef>
              <a:buClr>
                <a:schemeClr val="dk1"/>
              </a:buClr>
              <a:buFont typeface="Arial"/>
              <a:buChar char="–"/>
              <a:defRPr sz="2000">
                <a:solidFill>
                  <a:schemeClr val="dk1"/>
                </a:solidFill>
                <a:latin typeface="Calibri"/>
                <a:ea typeface="Calibri"/>
                <a:cs typeface="Calibri"/>
                <a:sym typeface="Calibri"/>
              </a:defRPr>
            </a:lvl4pPr>
            <a:lvl5pPr marL="2048475" indent="-105374" algn="l" rtl="0">
              <a:spcBef>
                <a:spcPts val="400"/>
              </a:spcBef>
              <a:buClr>
                <a:schemeClr val="dk1"/>
              </a:buClr>
              <a:buFont typeface="Arial"/>
              <a:buChar char="»"/>
              <a:defRPr sz="2000">
                <a:solidFill>
                  <a:schemeClr val="dk1"/>
                </a:solidFill>
                <a:latin typeface="Calibri"/>
                <a:ea typeface="Calibri"/>
                <a:cs typeface="Calibri"/>
                <a:sym typeface="Calibri"/>
              </a:defRPr>
            </a:lvl5pPr>
            <a:lvl6pPr marL="2503699" indent="-103398"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58899" indent="-101399"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14119" indent="-112119"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69310" indent="-110109"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4" name="Shape 302"/>
          <p:cNvSpPr txBox="1">
            <a:spLocks noGrp="1"/>
          </p:cNvSpPr>
          <p:nvPr>
            <p:ph type="dt" idx="10"/>
          </p:nvPr>
        </p:nvSpPr>
        <p:spPr/>
        <p:txBody>
          <a:bodyPr/>
          <a:lstStyle>
            <a:lvl1pPr marL="0" marR="0" indent="0" algn="l"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5" name="Shape 303"/>
          <p:cNvSpPr txBox="1">
            <a:spLocks noGrp="1"/>
          </p:cNvSpPr>
          <p:nvPr>
            <p:ph type="ftr" idx="11"/>
          </p:nvPr>
        </p:nvSpPr>
        <p:spPr/>
        <p:txBody>
          <a:bodyPr/>
          <a:lstStyle>
            <a:lvl1pPr marL="0" marR="0" indent="0" algn="ctr"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6" name="Shape 304"/>
          <p:cNvSpPr txBox="1">
            <a:spLocks noGrp="1"/>
          </p:cNvSpPr>
          <p:nvPr>
            <p:ph type="sldNum" idx="12"/>
          </p:nvPr>
        </p:nvSpPr>
        <p:spPr/>
        <p:txBody>
          <a:bodyPr>
            <a:noAutofit/>
          </a:bodyPr>
          <a:lstStyle>
            <a:lvl1pPr defTabSz="912813" eaLnBrk="0" hangingPunct="0">
              <a:defRPr/>
            </a:lvl1pPr>
          </a:lstStyle>
          <a:p>
            <a:pPr>
              <a:defRPr/>
            </a:pPr>
            <a:fld id="{7CF4CBDB-C972-48BB-A8D9-6BAC5177C7B5}" type="slidenum">
              <a:rPr lang="en-US" altLang="en-US"/>
              <a:pPr>
                <a:defRPr/>
              </a:pPr>
              <a:t>‹#›</a:t>
            </a:fld>
            <a:endParaRPr lang="en-US" altLang="en-US"/>
          </a:p>
        </p:txBody>
      </p:sp>
    </p:spTree>
    <p:extLst>
      <p:ext uri="{BB962C8B-B14F-4D97-AF65-F5344CB8AC3E}">
        <p14:creationId xmlns:p14="http://schemas.microsoft.com/office/powerpoint/2010/main" val="19159861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305"/>
        <p:cNvGrpSpPr/>
        <p:nvPr/>
      </p:nvGrpSpPr>
      <p:grpSpPr>
        <a:xfrm>
          <a:off x="0" y="0"/>
          <a:ext cx="0" cy="0"/>
          <a:chOff x="0" y="0"/>
          <a:chExt cx="0" cy="0"/>
        </a:xfrm>
      </p:grpSpPr>
      <p:sp>
        <p:nvSpPr>
          <p:cNvPr id="306" name="Shape 306"/>
          <p:cNvSpPr txBox="1">
            <a:spLocks noGrp="1"/>
          </p:cNvSpPr>
          <p:nvPr>
            <p:ph type="title"/>
          </p:nvPr>
        </p:nvSpPr>
        <p:spPr>
          <a:xfrm rot="5400000">
            <a:off x="4732338" y="2171953"/>
            <a:ext cx="5851525" cy="2057400"/>
          </a:xfrm>
          <a:prstGeom prst="rect">
            <a:avLst/>
          </a:prstGeom>
          <a:noFill/>
          <a:ln>
            <a:noFill/>
          </a:ln>
        </p:spPr>
        <p:txBody>
          <a:bodyPr/>
          <a:lstStyle>
            <a:lvl1pPr algn="ctr" rtl="0">
              <a:spcBef>
                <a:spcPts val="0"/>
              </a:spcBef>
              <a:buClr>
                <a:schemeClr val="dk1"/>
              </a:buClr>
              <a:buFont typeface="Calibri"/>
              <a:buNone/>
              <a:defRPr sz="4400">
                <a:solidFill>
                  <a:schemeClr val="dk1"/>
                </a:solidFill>
                <a:latin typeface="Calibri"/>
                <a:ea typeface="Calibri"/>
                <a:cs typeface="Calibri"/>
                <a:sym typeface="Calibri"/>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07" name="Shape 307"/>
          <p:cNvSpPr txBox="1">
            <a:spLocks noGrp="1"/>
          </p:cNvSpPr>
          <p:nvPr>
            <p:ph type="body" idx="1"/>
          </p:nvPr>
        </p:nvSpPr>
        <p:spPr>
          <a:xfrm rot="5400000">
            <a:off x="541338" y="190754"/>
            <a:ext cx="5851525" cy="6019799"/>
          </a:xfrm>
          <a:prstGeom prst="rect">
            <a:avLst/>
          </a:prstGeom>
          <a:noFill/>
          <a:ln>
            <a:noFill/>
          </a:ln>
        </p:spPr>
        <p:txBody>
          <a:bodyPr/>
          <a:lstStyle>
            <a:lvl1pPr marL="341429" indent="-138228" algn="l" rtl="0">
              <a:spcBef>
                <a:spcPts val="640"/>
              </a:spcBef>
              <a:buClr>
                <a:schemeClr val="dk1"/>
              </a:buClr>
              <a:buFont typeface="Arial"/>
              <a:buChar char="•"/>
              <a:defRPr sz="3200">
                <a:solidFill>
                  <a:schemeClr val="dk1"/>
                </a:solidFill>
                <a:latin typeface="Calibri"/>
                <a:ea typeface="Calibri"/>
                <a:cs typeface="Calibri"/>
                <a:sym typeface="Calibri"/>
              </a:defRPr>
            </a:lvl1pPr>
            <a:lvl2pPr marL="739720" indent="-117420" algn="l" rtl="0">
              <a:spcBef>
                <a:spcPts val="560"/>
              </a:spcBef>
              <a:buClr>
                <a:schemeClr val="dk1"/>
              </a:buClr>
              <a:buFont typeface="Arial"/>
              <a:buChar char="–"/>
              <a:defRPr sz="2800">
                <a:solidFill>
                  <a:schemeClr val="dk1"/>
                </a:solidFill>
                <a:latin typeface="Calibri"/>
                <a:ea typeface="Calibri"/>
                <a:cs typeface="Calibri"/>
                <a:sym typeface="Calibri"/>
              </a:defRPr>
            </a:lvl2pPr>
            <a:lvl3pPr marL="1138043" indent="-83943" algn="l" rtl="0">
              <a:spcBef>
                <a:spcPts val="480"/>
              </a:spcBef>
              <a:buClr>
                <a:schemeClr val="dk1"/>
              </a:buClr>
              <a:buFont typeface="Arial"/>
              <a:buChar char="•"/>
              <a:defRPr sz="2400">
                <a:solidFill>
                  <a:schemeClr val="dk1"/>
                </a:solidFill>
                <a:latin typeface="Calibri"/>
                <a:ea typeface="Calibri"/>
                <a:cs typeface="Calibri"/>
                <a:sym typeface="Calibri"/>
              </a:defRPr>
            </a:lvl3pPr>
            <a:lvl4pPr marL="1593253" indent="-107353" algn="l" rtl="0">
              <a:spcBef>
                <a:spcPts val="400"/>
              </a:spcBef>
              <a:buClr>
                <a:schemeClr val="dk1"/>
              </a:buClr>
              <a:buFont typeface="Arial"/>
              <a:buChar char="–"/>
              <a:defRPr sz="2000">
                <a:solidFill>
                  <a:schemeClr val="dk1"/>
                </a:solidFill>
                <a:latin typeface="Calibri"/>
                <a:ea typeface="Calibri"/>
                <a:cs typeface="Calibri"/>
                <a:sym typeface="Calibri"/>
              </a:defRPr>
            </a:lvl4pPr>
            <a:lvl5pPr marL="2048475" indent="-105374" algn="l" rtl="0">
              <a:spcBef>
                <a:spcPts val="400"/>
              </a:spcBef>
              <a:buClr>
                <a:schemeClr val="dk1"/>
              </a:buClr>
              <a:buFont typeface="Arial"/>
              <a:buChar char="»"/>
              <a:defRPr sz="2000">
                <a:solidFill>
                  <a:schemeClr val="dk1"/>
                </a:solidFill>
                <a:latin typeface="Calibri"/>
                <a:ea typeface="Calibri"/>
                <a:cs typeface="Calibri"/>
                <a:sym typeface="Calibri"/>
              </a:defRPr>
            </a:lvl5pPr>
            <a:lvl6pPr marL="2503699" indent="-103398"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58899" indent="-101399"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14119" indent="-112119"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69310" indent="-110109"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4" name="Shape 308"/>
          <p:cNvSpPr txBox="1">
            <a:spLocks noGrp="1"/>
          </p:cNvSpPr>
          <p:nvPr>
            <p:ph type="dt" idx="10"/>
          </p:nvPr>
        </p:nvSpPr>
        <p:spPr/>
        <p:txBody>
          <a:bodyPr/>
          <a:lstStyle>
            <a:lvl1pPr marL="0" marR="0" indent="0" algn="l"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5" name="Shape 309"/>
          <p:cNvSpPr txBox="1">
            <a:spLocks noGrp="1"/>
          </p:cNvSpPr>
          <p:nvPr>
            <p:ph type="ftr" idx="11"/>
          </p:nvPr>
        </p:nvSpPr>
        <p:spPr/>
        <p:txBody>
          <a:bodyPr/>
          <a:lstStyle>
            <a:lvl1pPr marL="0" marR="0" indent="0" algn="ctr" defTabSz="912813" rtl="0" eaLnBrk="0" hangingPunct="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6" name="Shape 310"/>
          <p:cNvSpPr txBox="1">
            <a:spLocks noGrp="1"/>
          </p:cNvSpPr>
          <p:nvPr>
            <p:ph type="sldNum" idx="12"/>
          </p:nvPr>
        </p:nvSpPr>
        <p:spPr/>
        <p:txBody>
          <a:bodyPr>
            <a:noAutofit/>
          </a:bodyPr>
          <a:lstStyle>
            <a:lvl1pPr defTabSz="912813" eaLnBrk="0" hangingPunct="0">
              <a:defRPr/>
            </a:lvl1pPr>
          </a:lstStyle>
          <a:p>
            <a:pPr>
              <a:defRPr/>
            </a:pPr>
            <a:fld id="{88C83E97-873E-410D-815B-C29F8EDBC304}" type="slidenum">
              <a:rPr lang="en-US" altLang="en-US"/>
              <a:pPr>
                <a:defRPr/>
              </a:pPr>
              <a:t>‹#›</a:t>
            </a:fld>
            <a:endParaRPr lang="en-US" altLang="en-US"/>
          </a:p>
        </p:txBody>
      </p:sp>
    </p:spTree>
    <p:extLst>
      <p:ext uri="{BB962C8B-B14F-4D97-AF65-F5344CB8AC3E}">
        <p14:creationId xmlns:p14="http://schemas.microsoft.com/office/powerpoint/2010/main" val="647715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284165" y="455775"/>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grpSp>
        <p:nvGrpSpPr>
          <p:cNvPr id="9" name="Group 8"/>
          <p:cNvGrpSpPr/>
          <p:nvPr/>
        </p:nvGrpSpPr>
        <p:grpSpPr>
          <a:xfrm>
            <a:off x="284165" y="1577873"/>
            <a:ext cx="8576373" cy="137411"/>
            <a:chOff x="284163" y="1577847"/>
            <a:chExt cx="8576373" cy="137411"/>
          </a:xfrm>
        </p:grpSpPr>
        <p:sp>
          <p:nvSpPr>
            <p:cNvPr id="10" name="Rectangle 9"/>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11" name="Rectangle 10"/>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12" name="Rectangle 11"/>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03412"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78188"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93C6A301-0538-44EC-B09D-202E1042A48B}" type="datetimeFigureOut">
              <a:rPr lang="en-US" smtClean="0">
                <a:solidFill>
                  <a:prstClr val="white">
                    <a:lumMod val="65000"/>
                  </a:prstClr>
                </a:solidFill>
              </a:rPr>
              <a:pPr/>
              <a:t>3/13/2018</a:t>
            </a:fld>
            <a:endParaRPr lang="en-US" dirty="0">
              <a:solidFill>
                <a:prstClr val="white">
                  <a:lumMod val="65000"/>
                </a:prstClr>
              </a:solidFill>
            </a:endParaRPr>
          </a:p>
        </p:txBody>
      </p:sp>
      <p:sp>
        <p:nvSpPr>
          <p:cNvPr id="6" name="Footer Placeholder 5"/>
          <p:cNvSpPr>
            <a:spLocks noGrp="1"/>
          </p:cNvSpPr>
          <p:nvPr>
            <p:ph type="ftr" sz="quarter" idx="11"/>
          </p:nvPr>
        </p:nvSpPr>
        <p:spPr/>
        <p:txBody>
          <a:bodyPr/>
          <a:lstStyle/>
          <a:p>
            <a:endParaRPr lang="en-US" dirty="0">
              <a:solidFill>
                <a:prstClr val="white">
                  <a:lumMod val="65000"/>
                </a:prstClr>
              </a:solidFill>
            </a:endParaRPr>
          </a:p>
        </p:txBody>
      </p:sp>
      <p:sp>
        <p:nvSpPr>
          <p:cNvPr id="7" name="Slide Number Placeholder 6"/>
          <p:cNvSpPr>
            <a:spLocks noGrp="1"/>
          </p:cNvSpPr>
          <p:nvPr>
            <p:ph type="sldNum" sz="quarter" idx="12"/>
          </p:nvPr>
        </p:nvSpPr>
        <p:spPr/>
        <p:txBody>
          <a:bodyPr/>
          <a:lstStyle/>
          <a:p>
            <a:fld id="{6E04526D-9DAE-4C2F-B90A-954CECB6A0CF}"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4000121141"/>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32057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71162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00629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34058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3/13/2018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07298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3/13/2018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86225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3/13/2018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23732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1388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18870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7905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284165" y="455775"/>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grpSp>
        <p:nvGrpSpPr>
          <p:cNvPr id="11" name="Group 10"/>
          <p:cNvGrpSpPr/>
          <p:nvPr/>
        </p:nvGrpSpPr>
        <p:grpSpPr>
          <a:xfrm>
            <a:off x="284165" y="1577873"/>
            <a:ext cx="8576373" cy="137411"/>
            <a:chOff x="284163" y="1577847"/>
            <a:chExt cx="8576373" cy="137411"/>
          </a:xfrm>
        </p:grpSpPr>
        <p:sp>
          <p:nvSpPr>
            <p:cNvPr id="12" name="Rectangle 11"/>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13" name="Rectangle 12"/>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14" name="Rectangle 13"/>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03412" y="1735138"/>
            <a:ext cx="3931920" cy="833250"/>
          </a:xfrm>
        </p:spPr>
        <p:txBody>
          <a:bodyPr anchor="b">
            <a:noAutofit/>
          </a:bodyPr>
          <a:lstStyle>
            <a:lvl1pPr marL="0" indent="0" algn="ctr">
              <a:lnSpc>
                <a:spcPct val="100000"/>
              </a:lnSpc>
              <a:spcBef>
                <a:spcPts val="600"/>
              </a:spcBef>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03412"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79495" y="1735138"/>
            <a:ext cx="3931920" cy="833250"/>
          </a:xfrm>
        </p:spPr>
        <p:txBody>
          <a:bodyPr anchor="b">
            <a:noAutofit/>
          </a:bodyPr>
          <a:lstStyle>
            <a:lvl1pPr marL="0" indent="0" algn="ctr">
              <a:lnSpc>
                <a:spcPct val="100000"/>
              </a:lnSpc>
              <a:spcBef>
                <a:spcPts val="600"/>
              </a:spcBef>
              <a:buNone/>
              <a:defRPr sz="26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79495"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D789574A-8875-45EF-8EA2-3CAA0F7ABC4C}" type="datetimeFigureOut">
              <a:rPr lang="en-US" smtClean="0">
                <a:solidFill>
                  <a:prstClr val="white">
                    <a:lumMod val="65000"/>
                  </a:prstClr>
                </a:solidFill>
              </a:rPr>
              <a:pPr/>
              <a:t>3/13/2018</a:t>
            </a:fld>
            <a:endParaRPr lang="en-US" dirty="0">
              <a:solidFill>
                <a:prstClr val="white">
                  <a:lumMod val="65000"/>
                </a:prstClr>
              </a:solidFill>
            </a:endParaRPr>
          </a:p>
        </p:txBody>
      </p:sp>
      <p:sp>
        <p:nvSpPr>
          <p:cNvPr id="8" name="Footer Placeholder 7"/>
          <p:cNvSpPr>
            <a:spLocks noGrp="1"/>
          </p:cNvSpPr>
          <p:nvPr>
            <p:ph type="ftr" sz="quarter" idx="11"/>
          </p:nvPr>
        </p:nvSpPr>
        <p:spPr/>
        <p:txBody>
          <a:bodyPr/>
          <a:lstStyle/>
          <a:p>
            <a:endParaRPr lang="en-US" dirty="0">
              <a:solidFill>
                <a:prstClr val="white">
                  <a:lumMod val="65000"/>
                </a:prstClr>
              </a:solidFill>
            </a:endParaRPr>
          </a:p>
        </p:txBody>
      </p:sp>
      <p:sp>
        <p:nvSpPr>
          <p:cNvPr id="9" name="Slide Number Placeholder 8"/>
          <p:cNvSpPr>
            <a:spLocks noGrp="1"/>
          </p:cNvSpPr>
          <p:nvPr>
            <p:ph type="sldNum" sz="quarter" idx="12"/>
          </p:nvPr>
        </p:nvSpPr>
        <p:spPr/>
        <p:txBody>
          <a:bodyPr/>
          <a:lstStyle/>
          <a:p>
            <a:fld id="{6E04526D-9DAE-4C2F-B90A-954CECB6A0CF}"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3259335628"/>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16681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76791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89540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61278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76207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84850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43865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80807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22212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056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284165" y="455775"/>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grpSp>
        <p:nvGrpSpPr>
          <p:cNvPr id="7" name="Group 6"/>
          <p:cNvGrpSpPr/>
          <p:nvPr/>
        </p:nvGrpSpPr>
        <p:grpSpPr>
          <a:xfrm>
            <a:off x="284165" y="1577873"/>
            <a:ext cx="8576373" cy="137411"/>
            <a:chOff x="284163" y="1577847"/>
            <a:chExt cx="8576373" cy="137411"/>
          </a:xfrm>
        </p:grpSpPr>
        <p:sp>
          <p:nvSpPr>
            <p:cNvPr id="8" name="Rectangle 7"/>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9" name="Rectangle 8"/>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10" name="Rectangle 9"/>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67EF4D4C-5367-4C26-9E2B-D8088D7FCA81}" type="datetimeFigureOut">
              <a:rPr lang="en-US" smtClean="0">
                <a:solidFill>
                  <a:prstClr val="white">
                    <a:lumMod val="65000"/>
                  </a:prstClr>
                </a:solidFill>
              </a:rPr>
              <a:pPr/>
              <a:t>3/13/2018</a:t>
            </a:fld>
            <a:endParaRPr lang="en-US" dirty="0">
              <a:solidFill>
                <a:prstClr val="white">
                  <a:lumMod val="65000"/>
                </a:prstClr>
              </a:solidFill>
            </a:endParaRPr>
          </a:p>
        </p:txBody>
      </p:sp>
      <p:sp>
        <p:nvSpPr>
          <p:cNvPr id="4" name="Footer Placeholder 3"/>
          <p:cNvSpPr>
            <a:spLocks noGrp="1"/>
          </p:cNvSpPr>
          <p:nvPr>
            <p:ph type="ftr" sz="quarter" idx="11"/>
          </p:nvPr>
        </p:nvSpPr>
        <p:spPr/>
        <p:txBody>
          <a:bodyPr/>
          <a:lstStyle/>
          <a:p>
            <a:endParaRPr lang="en-US" dirty="0">
              <a:solidFill>
                <a:prstClr val="white">
                  <a:lumMod val="65000"/>
                </a:prstClr>
              </a:solidFill>
            </a:endParaRPr>
          </a:p>
        </p:txBody>
      </p:sp>
      <p:sp>
        <p:nvSpPr>
          <p:cNvPr id="5" name="Slide Number Placeholder 4"/>
          <p:cNvSpPr>
            <a:spLocks noGrp="1"/>
          </p:cNvSpPr>
          <p:nvPr>
            <p:ph type="sldNum" sz="quarter" idx="12"/>
          </p:nvPr>
        </p:nvSpPr>
        <p:spPr/>
        <p:txBody>
          <a:bodyPr/>
          <a:lstStyle/>
          <a:p>
            <a:fld id="{6E04526D-9DAE-4C2F-B90A-954CECB6A0CF}"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2318452479"/>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11133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095A7-7A6A-4BA3-8DF3-BBCA40D85382}"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66333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54C3ED-6D5A-4ED4-8A0E-8F20510B0351}" type="datetime1">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BA8246-FDE2-4477-A4A6-DAB45A27F4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43428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6866F5-9654-4280-8AA8-6F1D0C53B63B}" type="datetime1">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BA8246-FDE2-4477-A4A6-DAB45A27F4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66321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C0C9E7-7048-4C7D-8CF3-26B7F3F45F14}" type="datetime1">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BA8246-FDE2-4477-A4A6-DAB45A27F4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74440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80C2DB-289A-45CA-9FB8-36E44ACDD804}" type="datetime1">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BA8246-FDE2-4477-A4A6-DAB45A27F4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62506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927A53-7E8C-4E50-BB79-176712D3928C}" type="datetime1">
              <a:rPr lang="en-US" smtClean="0">
                <a:solidFill>
                  <a:prstClr val="black">
                    <a:tint val="75000"/>
                  </a:prstClr>
                </a:solidFill>
              </a:rPr>
              <a:pPr/>
              <a:t>3/13/2018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9BA8246-FDE2-4477-A4A6-DAB45A27F4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58242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9172D02-4A21-49C8-ADA5-8EF1D0618F83}" type="datetime1">
              <a:rPr lang="en-US" smtClean="0">
                <a:solidFill>
                  <a:prstClr val="black">
                    <a:tint val="75000"/>
                  </a:prstClr>
                </a:solidFill>
              </a:rPr>
              <a:pPr/>
              <a:t>3/13/2018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9BA8246-FDE2-4477-A4A6-DAB45A27F4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22776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8AF0AB-22E1-4B70-B180-49AF5A699EF5}" type="datetime1">
              <a:rPr lang="en-US" smtClean="0">
                <a:solidFill>
                  <a:prstClr val="black">
                    <a:tint val="75000"/>
                  </a:prstClr>
                </a:solidFill>
              </a:rPr>
              <a:pPr/>
              <a:t>3/13/2018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9BA8246-FDE2-4477-A4A6-DAB45A27F4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18880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66986A-8426-4896-B423-4A3055C6BE17}" type="datetime1">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BA8246-FDE2-4477-A4A6-DAB45A27F4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8248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smtClean="0">
                <a:solidFill>
                  <a:prstClr val="white">
                    <a:lumMod val="65000"/>
                  </a:prstClr>
                </a:solidFill>
              </a:rPr>
              <a:pPr/>
              <a:t>3/13/2018</a:t>
            </a:fld>
            <a:endParaRPr lang="en-US" dirty="0">
              <a:solidFill>
                <a:prstClr val="white">
                  <a:lumMod val="65000"/>
                </a:prstClr>
              </a:solidFill>
            </a:endParaRPr>
          </a:p>
        </p:txBody>
      </p:sp>
      <p:sp>
        <p:nvSpPr>
          <p:cNvPr id="3" name="Footer Placeholder 2"/>
          <p:cNvSpPr>
            <a:spLocks noGrp="1"/>
          </p:cNvSpPr>
          <p:nvPr>
            <p:ph type="ftr" sz="quarter" idx="11"/>
          </p:nvPr>
        </p:nvSpPr>
        <p:spPr/>
        <p:txBody>
          <a:bodyPr/>
          <a:lstStyle/>
          <a:p>
            <a:endParaRPr lang="en-US" dirty="0">
              <a:solidFill>
                <a:prstClr val="white">
                  <a:lumMod val="65000"/>
                </a:prstClr>
              </a:solidFill>
            </a:endParaRPr>
          </a:p>
        </p:txBody>
      </p:sp>
      <p:sp>
        <p:nvSpPr>
          <p:cNvPr id="4" name="Slide Number Placeholder 3"/>
          <p:cNvSpPr>
            <a:spLocks noGrp="1"/>
          </p:cNvSpPr>
          <p:nvPr>
            <p:ph type="sldNum" sz="quarter" idx="12"/>
          </p:nvPr>
        </p:nvSpPr>
        <p:spPr/>
        <p:txBody>
          <a:bodyPr/>
          <a:lstStyle/>
          <a:p>
            <a:fld id="{6E04526D-9DAE-4C2F-B90A-954CECB6A0CF}"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grpSp>
        <p:nvGrpSpPr>
          <p:cNvPr id="5" name="Group 4"/>
          <p:cNvGrpSpPr/>
          <p:nvPr/>
        </p:nvGrpSpPr>
        <p:grpSpPr>
          <a:xfrm>
            <a:off x="284165" y="452720"/>
            <a:ext cx="8576373" cy="137411"/>
            <a:chOff x="284163" y="1577847"/>
            <a:chExt cx="8576373" cy="137411"/>
          </a:xfrm>
        </p:grpSpPr>
        <p:sp>
          <p:nvSpPr>
            <p:cNvPr id="6" name="Rectangle 5"/>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7" name="Rectangle 6"/>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8" name="Rectangle 7"/>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grpSp>
    </p:spTree>
    <p:extLst>
      <p:ext uri="{BB962C8B-B14F-4D97-AF65-F5344CB8AC3E}">
        <p14:creationId xmlns:p14="http://schemas.microsoft.com/office/powerpoint/2010/main" val="2270727215"/>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4F7A60-6AE1-4F9B-BAF4-459F72EA4658}" type="datetime1">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BA8246-FDE2-4477-A4A6-DAB45A27F4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13122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E45B67-F396-4CB7-97E1-9807E0001963}" type="datetime1">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BA8246-FDE2-4477-A4A6-DAB45A27F4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12388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D8E519-5B26-40D2-821D-764309430386}" type="datetime1">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BA8246-FDE2-4477-A4A6-DAB45A27F4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36148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54C3ED-6D5A-4ED4-8A0E-8F20510B0351}" type="datetime1">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BA8246-FDE2-4477-A4A6-DAB45A27F4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80573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6866F5-9654-4280-8AA8-6F1D0C53B63B}" type="datetime1">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BA8246-FDE2-4477-A4A6-DAB45A27F4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5336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C0C9E7-7048-4C7D-8CF3-26B7F3F45F14}" type="datetime1">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BA8246-FDE2-4477-A4A6-DAB45A27F4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35960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80C2DB-289A-45CA-9FB8-36E44ACDD804}" type="datetime1">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BA8246-FDE2-4477-A4A6-DAB45A27F4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56535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927A53-7E8C-4E50-BB79-176712D3928C}" type="datetime1">
              <a:rPr lang="en-US" smtClean="0">
                <a:solidFill>
                  <a:prstClr val="black">
                    <a:tint val="75000"/>
                  </a:prstClr>
                </a:solidFill>
              </a:rPr>
              <a:pPr/>
              <a:t>3/13/2018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9BA8246-FDE2-4477-A4A6-DAB45A27F4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92428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9172D02-4A21-49C8-ADA5-8EF1D0618F83}" type="datetime1">
              <a:rPr lang="en-US" smtClean="0">
                <a:solidFill>
                  <a:prstClr val="black">
                    <a:tint val="75000"/>
                  </a:prstClr>
                </a:solidFill>
              </a:rPr>
              <a:pPr/>
              <a:t>3/13/2018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9BA8246-FDE2-4477-A4A6-DAB45A27F4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53824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8AF0AB-22E1-4B70-B180-49AF5A699EF5}" type="datetime1">
              <a:rPr lang="en-US" smtClean="0">
                <a:solidFill>
                  <a:prstClr val="black">
                    <a:tint val="75000"/>
                  </a:prstClr>
                </a:solidFill>
              </a:rPr>
              <a:pPr/>
              <a:t>3/13/2018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9BA8246-FDE2-4477-A4A6-DAB45A27F4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3484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theme" Target="../theme/theme13.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theme" Target="../theme/theme14.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5.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theme" Target="../theme/theme16.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9.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5" Type="http://schemas.openxmlformats.org/officeDocument/2006/relationships/slideLayout" Target="../slideLayouts/slideLayout215.xml"/><Relationship Id="rId10" Type="http://schemas.openxmlformats.org/officeDocument/2006/relationships/theme" Target="../theme/theme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1.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8.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2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9.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23.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theme" Target="../theme/theme24.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1516" y="2133603"/>
            <a:ext cx="7076747" cy="3992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794936" y="6437058"/>
            <a:ext cx="2133600" cy="365125"/>
          </a:xfrm>
          <a:prstGeom prst="rect">
            <a:avLst/>
          </a:prstGeom>
        </p:spPr>
        <p:txBody>
          <a:bodyPr vert="horz" lIns="91440" tIns="45720" rIns="91440" bIns="45720" rtlCol="0" anchor="ctr"/>
          <a:lstStyle>
            <a:lvl1pPr algn="r">
              <a:defRPr sz="1100" b="1">
                <a:solidFill>
                  <a:schemeClr val="bg1">
                    <a:lumMod val="65000"/>
                  </a:schemeClr>
                </a:solidFill>
              </a:defRPr>
            </a:lvl1pPr>
          </a:lstStyle>
          <a:p>
            <a:fld id="{4251665B-C24A-4702-B522-6A4334602E03}" type="datetimeFigureOut">
              <a:rPr lang="en-US" kern="1200" smtClean="0">
                <a:solidFill>
                  <a:prstClr val="white">
                    <a:lumMod val="65000"/>
                  </a:prstClr>
                </a:solidFill>
                <a:latin typeface="Calibri"/>
                <a:ea typeface="+mn-ea"/>
                <a:cs typeface="+mn-cs"/>
              </a:rPr>
              <a:pPr/>
              <a:t>3/13/2018</a:t>
            </a:fld>
            <a:endParaRPr lang="en-US" kern="1200">
              <a:solidFill>
                <a:prstClr val="white">
                  <a:lumMod val="65000"/>
                </a:prstClr>
              </a:solidFill>
              <a:latin typeface="Calibri"/>
              <a:ea typeface="+mn-ea"/>
              <a:cs typeface="+mn-cs"/>
            </a:endParaRPr>
          </a:p>
        </p:txBody>
      </p:sp>
      <p:sp>
        <p:nvSpPr>
          <p:cNvPr id="5" name="Footer Placeholder 4"/>
          <p:cNvSpPr>
            <a:spLocks noGrp="1"/>
          </p:cNvSpPr>
          <p:nvPr>
            <p:ph type="ftr" sz="quarter" idx="3"/>
          </p:nvPr>
        </p:nvSpPr>
        <p:spPr>
          <a:xfrm>
            <a:off x="199698" y="6437058"/>
            <a:ext cx="6124902" cy="365125"/>
          </a:xfrm>
          <a:prstGeom prst="rect">
            <a:avLst/>
          </a:prstGeom>
        </p:spPr>
        <p:txBody>
          <a:bodyPr vert="horz" lIns="91440" tIns="45720" rIns="91440" bIns="45720" rtlCol="0" anchor="ctr"/>
          <a:lstStyle>
            <a:lvl1pPr algn="l">
              <a:defRPr sz="1100" b="1">
                <a:solidFill>
                  <a:schemeClr val="bg1">
                    <a:lumMod val="65000"/>
                  </a:schemeClr>
                </a:solidFill>
              </a:defRPr>
            </a:lvl1pPr>
          </a:lstStyle>
          <a:p>
            <a:endParaRPr lang="en-US" kern="1200" dirty="0">
              <a:solidFill>
                <a:prstClr val="white">
                  <a:lumMod val="65000"/>
                </a:prstClr>
              </a:solidFill>
              <a:latin typeface="Calibri"/>
              <a:ea typeface="+mn-ea"/>
              <a:cs typeface="+mn-cs"/>
            </a:endParaRPr>
          </a:p>
        </p:txBody>
      </p:sp>
      <p:sp>
        <p:nvSpPr>
          <p:cNvPr id="6" name="Slide Number Placeholder 5"/>
          <p:cNvSpPr>
            <a:spLocks noGrp="1"/>
          </p:cNvSpPr>
          <p:nvPr>
            <p:ph type="sldNum" sz="quarter" idx="4"/>
          </p:nvPr>
        </p:nvSpPr>
        <p:spPr>
          <a:xfrm>
            <a:off x="8306459" y="167347"/>
            <a:ext cx="630621" cy="359760"/>
          </a:xfrm>
          <a:prstGeom prst="rect">
            <a:avLst/>
          </a:prstGeom>
        </p:spPr>
        <p:txBody>
          <a:bodyPr vert="horz" lIns="91440" tIns="45720" rIns="91440" bIns="45720" rtlCol="0" anchor="ctr"/>
          <a:lstStyle>
            <a:lvl1pPr algn="r">
              <a:defRPr sz="1400" b="1">
                <a:solidFill>
                  <a:schemeClr val="tx1">
                    <a:lumMod val="85000"/>
                    <a:lumOff val="15000"/>
                  </a:schemeClr>
                </a:solidFill>
              </a:defRPr>
            </a:lvl1pPr>
          </a:lstStyle>
          <a:p>
            <a:fld id="{6E04526D-9DAE-4C2F-B90A-954CECB6A0CF}" type="slidenum">
              <a:rPr lang="en-US" kern="1200" smtClean="0">
                <a:solidFill>
                  <a:prstClr val="black">
                    <a:lumMod val="85000"/>
                    <a:lumOff val="15000"/>
                  </a:prstClr>
                </a:solidFill>
                <a:latin typeface="Calibri"/>
                <a:ea typeface="+mn-ea"/>
                <a:cs typeface="+mn-cs"/>
              </a:rPr>
              <a:pPr/>
              <a:t>‹#›</a:t>
            </a:fld>
            <a:endParaRPr lang="en-US" kern="1200" dirty="0">
              <a:solidFill>
                <a:prstClr val="black">
                  <a:lumMod val="85000"/>
                  <a:lumOff val="15000"/>
                </a:prstClr>
              </a:solidFill>
              <a:latin typeface="Calibri"/>
              <a:ea typeface="+mn-ea"/>
              <a:cs typeface="+mn-cs"/>
            </a:endParaRPr>
          </a:p>
        </p:txBody>
      </p:sp>
      <p:sp>
        <p:nvSpPr>
          <p:cNvPr id="2" name="Title Placeholder 1"/>
          <p:cNvSpPr>
            <a:spLocks noGrp="1"/>
          </p:cNvSpPr>
          <p:nvPr>
            <p:ph type="title"/>
          </p:nvPr>
        </p:nvSpPr>
        <p:spPr>
          <a:xfrm>
            <a:off x="284165" y="630382"/>
            <a:ext cx="8574087" cy="967840"/>
          </a:xfrm>
          <a:prstGeom prst="rect">
            <a:avLst/>
          </a:prstGeom>
          <a:solidFill>
            <a:schemeClr val="tx1">
              <a:lumMod val="85000"/>
              <a:lumOff val="15000"/>
              <a:alpha val="70000"/>
            </a:schemeClr>
          </a:solidFill>
        </p:spPr>
        <p:txBody>
          <a:bodyPr vert="horz" lIns="91440" tIns="45720" rIns="91440" bIns="45720" rtlCol="0" anchor="ctr">
            <a:normAutofit/>
          </a:bodyPr>
          <a:lstStyle/>
          <a:p>
            <a:r>
              <a:rPr lang="en-US" smtClean="0"/>
              <a:t>Click to edit Master title style</a:t>
            </a:r>
            <a:endParaRPr/>
          </a:p>
        </p:txBody>
      </p:sp>
    </p:spTree>
    <p:extLst>
      <p:ext uri="{BB962C8B-B14F-4D97-AF65-F5344CB8AC3E}">
        <p14:creationId xmlns:p14="http://schemas.microsoft.com/office/powerpoint/2010/main" val="410318537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Lst>
  <p:transition spd="med">
    <p:fade/>
  </p:transition>
  <p:timing>
    <p:tnLst>
      <p:par>
        <p:cTn id="1" dur="indefinite" restart="never" nodeType="tmRoot"/>
      </p:par>
    </p:tnLst>
  </p:timing>
  <p:txStyles>
    <p:titleStyle>
      <a:lvl1pPr algn="r" defTabSz="914400" rtl="0" eaLnBrk="1" latinLnBrk="0" hangingPunct="1">
        <a:spcBef>
          <a:spcPct val="0"/>
        </a:spcBef>
        <a:buNone/>
        <a:defRPr sz="4200" kern="1200">
          <a:solidFill>
            <a:schemeClr val="bg1"/>
          </a:solidFill>
          <a:latin typeface="+mj-lt"/>
          <a:ea typeface="+mj-ea"/>
          <a:cs typeface="+mj-cs"/>
        </a:defRPr>
      </a:lvl1pPr>
    </p:titleStyle>
    <p:body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p:cNvSpPr>
          <p:nvPr>
            <p:ph type="title"/>
          </p:nvPr>
        </p:nvSpPr>
        <p:spPr bwMode="auto">
          <a:xfrm>
            <a:off x="892969" y="178594"/>
            <a:ext cx="7358063" cy="1714500"/>
          </a:xfrm>
          <a:prstGeom prst="rect">
            <a:avLst/>
          </a:prstGeom>
          <a:noFill/>
          <a:ln w="12700">
            <a:noFill/>
            <a:miter lim="0"/>
            <a:headEnd/>
            <a:tailEnd/>
          </a:ln>
        </p:spPr>
        <p:txBody>
          <a:bodyPr vert="horz" wrap="square" lIns="42360" tIns="42360" rIns="42360" bIns="42360" numCol="1" anchor="ctr" anchorCtr="0" compatLnSpc="1">
            <a:prstTxWarp prst="textNoShape">
              <a:avLst/>
            </a:prstTxWarp>
          </a:bodyPr>
          <a:lstStyle/>
          <a:p>
            <a:pPr lvl="0"/>
            <a:r>
              <a:rPr lang="en-US" smtClean="0">
                <a:sym typeface="Helvetica Light" charset="0"/>
              </a:rPr>
              <a:t>Click to edit Master title style</a:t>
            </a:r>
          </a:p>
        </p:txBody>
      </p:sp>
      <p:sp>
        <p:nvSpPr>
          <p:cNvPr id="1027" name="Rectangle 2"/>
          <p:cNvSpPr>
            <a:spLocks noGrp="1"/>
          </p:cNvSpPr>
          <p:nvPr>
            <p:ph type="body" idx="1"/>
          </p:nvPr>
        </p:nvSpPr>
        <p:spPr bwMode="auto">
          <a:xfrm>
            <a:off x="892969" y="1946705"/>
            <a:ext cx="7358063" cy="4018359"/>
          </a:xfrm>
          <a:prstGeom prst="rect">
            <a:avLst/>
          </a:prstGeom>
          <a:noFill/>
          <a:ln w="12700">
            <a:noFill/>
            <a:miter lim="0"/>
            <a:headEnd/>
            <a:tailEnd/>
          </a:ln>
        </p:spPr>
        <p:txBody>
          <a:bodyPr vert="horz" wrap="square" lIns="42360" tIns="42360" rIns="42360" bIns="42360" numCol="1" anchor="ctr" anchorCtr="0" compatLnSpc="1">
            <a:prstTxWarp prst="textNoShape">
              <a:avLst/>
            </a:prstTxWarp>
          </a:bodyPr>
          <a:lstStyle/>
          <a:p>
            <a:pPr lvl="0"/>
            <a:r>
              <a:rPr lang="en-US" smtClean="0">
                <a:sym typeface="Helvetica Light" charset="0"/>
              </a:rPr>
              <a:t>Click to edit Master text styles</a:t>
            </a:r>
          </a:p>
          <a:p>
            <a:pPr lvl="1"/>
            <a:r>
              <a:rPr lang="en-US" smtClean="0">
                <a:sym typeface="Helvetica Light" charset="0"/>
              </a:rPr>
              <a:t>Second level</a:t>
            </a:r>
          </a:p>
          <a:p>
            <a:pPr lvl="2"/>
            <a:r>
              <a:rPr lang="en-US" smtClean="0">
                <a:sym typeface="Helvetica Light" charset="0"/>
              </a:rPr>
              <a:t>Third level</a:t>
            </a:r>
          </a:p>
          <a:p>
            <a:pPr lvl="3"/>
            <a:r>
              <a:rPr lang="en-US" smtClean="0">
                <a:sym typeface="Helvetica Light" charset="0"/>
              </a:rPr>
              <a:t>Fourth level</a:t>
            </a:r>
          </a:p>
          <a:p>
            <a:pPr lvl="4"/>
            <a:r>
              <a:rPr lang="en-US" smtClean="0">
                <a:sym typeface="Helvetica Light" charset="0"/>
              </a:rPr>
              <a:t>Fifth level</a:t>
            </a:r>
          </a:p>
        </p:txBody>
      </p:sp>
    </p:spTree>
    <p:extLst>
      <p:ext uri="{BB962C8B-B14F-4D97-AF65-F5344CB8AC3E}">
        <p14:creationId xmlns:p14="http://schemas.microsoft.com/office/powerpoint/2010/main" val="596189286"/>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ctr" defTabSz="365330" rtl="0" eaLnBrk="0" fontAlgn="base" hangingPunct="0">
        <a:spcBef>
          <a:spcPct val="0"/>
        </a:spcBef>
        <a:spcAft>
          <a:spcPct val="0"/>
        </a:spcAft>
        <a:defRPr sz="5025">
          <a:solidFill>
            <a:srgbClr val="000000"/>
          </a:solidFill>
          <a:latin typeface="+mj-lt"/>
          <a:ea typeface="+mj-ea"/>
          <a:cs typeface="+mj-cs"/>
          <a:sym typeface="Helvetica Light" charset="0"/>
        </a:defRPr>
      </a:lvl1pPr>
      <a:lvl2pPr algn="ctr" defTabSz="365330" rtl="0" eaLnBrk="0" fontAlgn="base" hangingPunct="0">
        <a:spcBef>
          <a:spcPct val="0"/>
        </a:spcBef>
        <a:spcAft>
          <a:spcPct val="0"/>
        </a:spcAft>
        <a:defRPr sz="5025">
          <a:solidFill>
            <a:srgbClr val="000000"/>
          </a:solidFill>
          <a:latin typeface="Helvetica Light" charset="0"/>
          <a:ea typeface="Helvetica Light" charset="0"/>
          <a:cs typeface="Helvetica Light" charset="0"/>
          <a:sym typeface="Helvetica Light" charset="0"/>
        </a:defRPr>
      </a:lvl2pPr>
      <a:lvl3pPr algn="ctr" defTabSz="365330" rtl="0" eaLnBrk="0" fontAlgn="base" hangingPunct="0">
        <a:spcBef>
          <a:spcPct val="0"/>
        </a:spcBef>
        <a:spcAft>
          <a:spcPct val="0"/>
        </a:spcAft>
        <a:defRPr sz="5025">
          <a:solidFill>
            <a:srgbClr val="000000"/>
          </a:solidFill>
          <a:latin typeface="Helvetica Light" charset="0"/>
          <a:ea typeface="Helvetica Light" charset="0"/>
          <a:cs typeface="Helvetica Light" charset="0"/>
          <a:sym typeface="Helvetica Light" charset="0"/>
        </a:defRPr>
      </a:lvl3pPr>
      <a:lvl4pPr algn="ctr" defTabSz="365330" rtl="0" eaLnBrk="0" fontAlgn="base" hangingPunct="0">
        <a:spcBef>
          <a:spcPct val="0"/>
        </a:spcBef>
        <a:spcAft>
          <a:spcPct val="0"/>
        </a:spcAft>
        <a:defRPr sz="5025">
          <a:solidFill>
            <a:srgbClr val="000000"/>
          </a:solidFill>
          <a:latin typeface="Helvetica Light" charset="0"/>
          <a:ea typeface="Helvetica Light" charset="0"/>
          <a:cs typeface="Helvetica Light" charset="0"/>
          <a:sym typeface="Helvetica Light" charset="0"/>
        </a:defRPr>
      </a:lvl4pPr>
      <a:lvl5pPr algn="ctr" defTabSz="365330" rtl="0" eaLnBrk="0" fontAlgn="base" hangingPunct="0">
        <a:spcBef>
          <a:spcPct val="0"/>
        </a:spcBef>
        <a:spcAft>
          <a:spcPct val="0"/>
        </a:spcAft>
        <a:defRPr sz="5025">
          <a:solidFill>
            <a:srgbClr val="000000"/>
          </a:solidFill>
          <a:latin typeface="Helvetica Light" charset="0"/>
          <a:ea typeface="Helvetica Light" charset="0"/>
          <a:cs typeface="Helvetica Light" charset="0"/>
          <a:sym typeface="Helvetica Light" charset="0"/>
        </a:defRPr>
      </a:lvl5pPr>
      <a:lvl6pPr marL="285904" algn="ctr" defTabSz="365330" rtl="0" fontAlgn="base" hangingPunct="0">
        <a:spcBef>
          <a:spcPct val="0"/>
        </a:spcBef>
        <a:spcAft>
          <a:spcPct val="0"/>
        </a:spcAft>
        <a:defRPr sz="5025">
          <a:solidFill>
            <a:srgbClr val="000000"/>
          </a:solidFill>
          <a:latin typeface="Helvetica Light" charset="0"/>
          <a:ea typeface="Helvetica Light" charset="0"/>
          <a:cs typeface="Helvetica Light" charset="0"/>
          <a:sym typeface="Helvetica Light" charset="0"/>
        </a:defRPr>
      </a:lvl6pPr>
      <a:lvl7pPr marL="571814" algn="ctr" defTabSz="365330" rtl="0" fontAlgn="base" hangingPunct="0">
        <a:spcBef>
          <a:spcPct val="0"/>
        </a:spcBef>
        <a:spcAft>
          <a:spcPct val="0"/>
        </a:spcAft>
        <a:defRPr sz="5025">
          <a:solidFill>
            <a:srgbClr val="000000"/>
          </a:solidFill>
          <a:latin typeface="Helvetica Light" charset="0"/>
          <a:ea typeface="Helvetica Light" charset="0"/>
          <a:cs typeface="Helvetica Light" charset="0"/>
          <a:sym typeface="Helvetica Light" charset="0"/>
        </a:defRPr>
      </a:lvl7pPr>
      <a:lvl8pPr marL="857726" algn="ctr" defTabSz="365330" rtl="0" fontAlgn="base" hangingPunct="0">
        <a:spcBef>
          <a:spcPct val="0"/>
        </a:spcBef>
        <a:spcAft>
          <a:spcPct val="0"/>
        </a:spcAft>
        <a:defRPr sz="5025">
          <a:solidFill>
            <a:srgbClr val="000000"/>
          </a:solidFill>
          <a:latin typeface="Helvetica Light" charset="0"/>
          <a:ea typeface="Helvetica Light" charset="0"/>
          <a:cs typeface="Helvetica Light" charset="0"/>
          <a:sym typeface="Helvetica Light" charset="0"/>
        </a:defRPr>
      </a:lvl8pPr>
      <a:lvl9pPr marL="1143637" algn="ctr" defTabSz="365330" rtl="0" fontAlgn="base" hangingPunct="0">
        <a:spcBef>
          <a:spcPct val="0"/>
        </a:spcBef>
        <a:spcAft>
          <a:spcPct val="0"/>
        </a:spcAft>
        <a:defRPr sz="5025">
          <a:solidFill>
            <a:srgbClr val="000000"/>
          </a:solidFill>
          <a:latin typeface="Helvetica Light" charset="0"/>
          <a:ea typeface="Helvetica Light" charset="0"/>
          <a:cs typeface="Helvetica Light" charset="0"/>
          <a:sym typeface="Helvetica Light" charset="0"/>
        </a:defRPr>
      </a:lvl9pPr>
    </p:titleStyle>
    <p:bodyStyle>
      <a:lvl1pPr marL="238253" indent="-238253" algn="l" defTabSz="365330" rtl="0" eaLnBrk="0" fontAlgn="base" hangingPunct="0">
        <a:spcBef>
          <a:spcPts val="2636"/>
        </a:spcBef>
        <a:spcAft>
          <a:spcPct val="0"/>
        </a:spcAft>
        <a:buSzPct val="100000"/>
        <a:buChar char="•"/>
        <a:defRPr sz="2400">
          <a:solidFill>
            <a:srgbClr val="000000"/>
          </a:solidFill>
          <a:latin typeface="+mn-lt"/>
          <a:ea typeface="+mn-ea"/>
          <a:cs typeface="+mn-cs"/>
          <a:sym typeface="Helvetica Light" charset="0"/>
        </a:defRPr>
      </a:lvl1pPr>
      <a:lvl2pPr marL="476504" indent="-238253" algn="l" defTabSz="365330" rtl="0" eaLnBrk="0" fontAlgn="base" hangingPunct="0">
        <a:spcBef>
          <a:spcPts val="2636"/>
        </a:spcBef>
        <a:spcAft>
          <a:spcPct val="0"/>
        </a:spcAft>
        <a:buSzPct val="100000"/>
        <a:buChar char="•"/>
        <a:defRPr sz="2400">
          <a:solidFill>
            <a:srgbClr val="000000"/>
          </a:solidFill>
          <a:latin typeface="+mn-lt"/>
          <a:ea typeface="+mn-ea"/>
          <a:cs typeface="+mn-cs"/>
          <a:sym typeface="Helvetica Light" charset="0"/>
        </a:defRPr>
      </a:lvl2pPr>
      <a:lvl3pPr marL="714773" indent="-238253" algn="l" defTabSz="365330" rtl="0" eaLnBrk="0" fontAlgn="base" hangingPunct="0">
        <a:spcBef>
          <a:spcPts val="2636"/>
        </a:spcBef>
        <a:spcAft>
          <a:spcPct val="0"/>
        </a:spcAft>
        <a:buSzPct val="100000"/>
        <a:buChar char="•"/>
        <a:defRPr sz="2400">
          <a:solidFill>
            <a:srgbClr val="000000"/>
          </a:solidFill>
          <a:latin typeface="+mn-lt"/>
          <a:ea typeface="+mn-ea"/>
          <a:cs typeface="+mn-cs"/>
          <a:sym typeface="Helvetica Light" charset="0"/>
        </a:defRPr>
      </a:lvl3pPr>
      <a:lvl4pPr marL="953030" indent="-238253" algn="l" defTabSz="365330" rtl="0" eaLnBrk="0" fontAlgn="base" hangingPunct="0">
        <a:spcBef>
          <a:spcPts val="2636"/>
        </a:spcBef>
        <a:spcAft>
          <a:spcPct val="0"/>
        </a:spcAft>
        <a:buSzPct val="100000"/>
        <a:buChar char="•"/>
        <a:defRPr sz="2400">
          <a:solidFill>
            <a:srgbClr val="000000"/>
          </a:solidFill>
          <a:latin typeface="+mn-lt"/>
          <a:ea typeface="+mn-ea"/>
          <a:cs typeface="+mn-cs"/>
          <a:sym typeface="Helvetica Light" charset="0"/>
        </a:defRPr>
      </a:lvl4pPr>
      <a:lvl5pPr marL="1191294" indent="-238253" algn="l" defTabSz="365330" rtl="0" eaLnBrk="0" fontAlgn="base" hangingPunct="0">
        <a:spcBef>
          <a:spcPts val="2636"/>
        </a:spcBef>
        <a:spcAft>
          <a:spcPct val="0"/>
        </a:spcAft>
        <a:buSzPct val="100000"/>
        <a:buChar char="•"/>
        <a:defRPr sz="2400">
          <a:solidFill>
            <a:srgbClr val="000000"/>
          </a:solidFill>
          <a:latin typeface="+mn-lt"/>
          <a:ea typeface="+mn-ea"/>
          <a:cs typeface="+mn-cs"/>
          <a:sym typeface="Helvetica Light" charset="0"/>
        </a:defRPr>
      </a:lvl5pPr>
      <a:lvl6pPr marL="1477199" indent="-238253" algn="l" defTabSz="365330" rtl="0" fontAlgn="base" hangingPunct="0">
        <a:spcBef>
          <a:spcPts val="2636"/>
        </a:spcBef>
        <a:spcAft>
          <a:spcPct val="0"/>
        </a:spcAft>
        <a:buSzPct val="100000"/>
        <a:buChar char="•"/>
        <a:defRPr sz="2400">
          <a:solidFill>
            <a:srgbClr val="000000"/>
          </a:solidFill>
          <a:latin typeface="+mn-lt"/>
          <a:ea typeface="+mn-ea"/>
          <a:cs typeface="+mn-cs"/>
          <a:sym typeface="Helvetica Light" charset="0"/>
        </a:defRPr>
      </a:lvl6pPr>
      <a:lvl7pPr marL="1763103" indent="-238253" algn="l" defTabSz="365330" rtl="0" fontAlgn="base" hangingPunct="0">
        <a:spcBef>
          <a:spcPts val="2636"/>
        </a:spcBef>
        <a:spcAft>
          <a:spcPct val="0"/>
        </a:spcAft>
        <a:buSzPct val="100000"/>
        <a:buChar char="•"/>
        <a:defRPr sz="2400">
          <a:solidFill>
            <a:srgbClr val="000000"/>
          </a:solidFill>
          <a:latin typeface="+mn-lt"/>
          <a:ea typeface="+mn-ea"/>
          <a:cs typeface="+mn-cs"/>
          <a:sym typeface="Helvetica Light" charset="0"/>
        </a:defRPr>
      </a:lvl7pPr>
      <a:lvl8pPr marL="2049011" indent="-238253" algn="l" defTabSz="365330" rtl="0" fontAlgn="base" hangingPunct="0">
        <a:spcBef>
          <a:spcPts val="2636"/>
        </a:spcBef>
        <a:spcAft>
          <a:spcPct val="0"/>
        </a:spcAft>
        <a:buSzPct val="100000"/>
        <a:buChar char="•"/>
        <a:defRPr sz="2400">
          <a:solidFill>
            <a:srgbClr val="000000"/>
          </a:solidFill>
          <a:latin typeface="+mn-lt"/>
          <a:ea typeface="+mn-ea"/>
          <a:cs typeface="+mn-cs"/>
          <a:sym typeface="Helvetica Light" charset="0"/>
        </a:defRPr>
      </a:lvl8pPr>
      <a:lvl9pPr marL="2334922" indent="-238253" algn="l" defTabSz="365330" rtl="0" fontAlgn="base" hangingPunct="0">
        <a:spcBef>
          <a:spcPts val="2636"/>
        </a:spcBef>
        <a:spcAft>
          <a:spcPct val="0"/>
        </a:spcAft>
        <a:buSzPct val="100000"/>
        <a:buChar char="•"/>
        <a:defRPr sz="2400">
          <a:solidFill>
            <a:srgbClr val="000000"/>
          </a:solidFill>
          <a:latin typeface="+mn-lt"/>
          <a:ea typeface="+mn-ea"/>
          <a:cs typeface="+mn-cs"/>
          <a:sym typeface="Helvetica Light" charset="0"/>
        </a:defRPr>
      </a:lvl9pPr>
    </p:bodyStyle>
    <p:otherStyle>
      <a:defPPr>
        <a:defRPr lang="en-US"/>
      </a:defPPr>
      <a:lvl1pPr marL="0" algn="l" defTabSz="571814" rtl="0" eaLnBrk="1" latinLnBrk="0" hangingPunct="1">
        <a:defRPr sz="1125" kern="1200">
          <a:solidFill>
            <a:schemeClr val="tx1"/>
          </a:solidFill>
          <a:latin typeface="+mn-lt"/>
          <a:ea typeface="+mn-ea"/>
          <a:cs typeface="+mn-cs"/>
        </a:defRPr>
      </a:lvl1pPr>
      <a:lvl2pPr marL="285904" algn="l" defTabSz="571814" rtl="0" eaLnBrk="1" latinLnBrk="0" hangingPunct="1">
        <a:defRPr sz="1125" kern="1200">
          <a:solidFill>
            <a:schemeClr val="tx1"/>
          </a:solidFill>
          <a:latin typeface="+mn-lt"/>
          <a:ea typeface="+mn-ea"/>
          <a:cs typeface="+mn-cs"/>
        </a:defRPr>
      </a:lvl2pPr>
      <a:lvl3pPr marL="571814" algn="l" defTabSz="571814" rtl="0" eaLnBrk="1" latinLnBrk="0" hangingPunct="1">
        <a:defRPr sz="1125" kern="1200">
          <a:solidFill>
            <a:schemeClr val="tx1"/>
          </a:solidFill>
          <a:latin typeface="+mn-lt"/>
          <a:ea typeface="+mn-ea"/>
          <a:cs typeface="+mn-cs"/>
        </a:defRPr>
      </a:lvl3pPr>
      <a:lvl4pPr marL="857726" algn="l" defTabSz="571814" rtl="0" eaLnBrk="1" latinLnBrk="0" hangingPunct="1">
        <a:defRPr sz="1125" kern="1200">
          <a:solidFill>
            <a:schemeClr val="tx1"/>
          </a:solidFill>
          <a:latin typeface="+mn-lt"/>
          <a:ea typeface="+mn-ea"/>
          <a:cs typeface="+mn-cs"/>
        </a:defRPr>
      </a:lvl4pPr>
      <a:lvl5pPr marL="1143637" algn="l" defTabSz="571814" rtl="0" eaLnBrk="1" latinLnBrk="0" hangingPunct="1">
        <a:defRPr sz="1125" kern="1200">
          <a:solidFill>
            <a:schemeClr val="tx1"/>
          </a:solidFill>
          <a:latin typeface="+mn-lt"/>
          <a:ea typeface="+mn-ea"/>
          <a:cs typeface="+mn-cs"/>
        </a:defRPr>
      </a:lvl5pPr>
      <a:lvl6pPr marL="1429545" algn="l" defTabSz="571814" rtl="0" eaLnBrk="1" latinLnBrk="0" hangingPunct="1">
        <a:defRPr sz="1125" kern="1200">
          <a:solidFill>
            <a:schemeClr val="tx1"/>
          </a:solidFill>
          <a:latin typeface="+mn-lt"/>
          <a:ea typeface="+mn-ea"/>
          <a:cs typeface="+mn-cs"/>
        </a:defRPr>
      </a:lvl6pPr>
      <a:lvl7pPr marL="1715455" algn="l" defTabSz="571814" rtl="0" eaLnBrk="1" latinLnBrk="0" hangingPunct="1">
        <a:defRPr sz="1125" kern="1200">
          <a:solidFill>
            <a:schemeClr val="tx1"/>
          </a:solidFill>
          <a:latin typeface="+mn-lt"/>
          <a:ea typeface="+mn-ea"/>
          <a:cs typeface="+mn-cs"/>
        </a:defRPr>
      </a:lvl7pPr>
      <a:lvl8pPr marL="2001364" algn="l" defTabSz="571814" rtl="0" eaLnBrk="1" latinLnBrk="0" hangingPunct="1">
        <a:defRPr sz="1125" kern="1200">
          <a:solidFill>
            <a:schemeClr val="tx1"/>
          </a:solidFill>
          <a:latin typeface="+mn-lt"/>
          <a:ea typeface="+mn-ea"/>
          <a:cs typeface="+mn-cs"/>
        </a:defRPr>
      </a:lvl8pPr>
      <a:lvl9pPr marL="2287273" algn="l" defTabSz="571814" rtl="0" eaLnBrk="1" latinLnBrk="0" hangingPunct="1">
        <a:defRPr sz="1125"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p:cNvSpPr>
          <p:nvPr>
            <p:ph type="title"/>
          </p:nvPr>
        </p:nvSpPr>
        <p:spPr bwMode="auto">
          <a:xfrm>
            <a:off x="893015" y="178594"/>
            <a:ext cx="7358063" cy="1714500"/>
          </a:xfrm>
          <a:prstGeom prst="rect">
            <a:avLst/>
          </a:prstGeom>
          <a:noFill/>
          <a:ln w="12700">
            <a:noFill/>
            <a:miter lim="0"/>
            <a:headEnd/>
            <a:tailEnd/>
          </a:ln>
        </p:spPr>
        <p:txBody>
          <a:bodyPr vert="horz" wrap="square" lIns="36058" tIns="36058" rIns="36058" bIns="36058" numCol="1" anchor="ctr" anchorCtr="0" compatLnSpc="1">
            <a:prstTxWarp prst="textNoShape">
              <a:avLst/>
            </a:prstTxWarp>
          </a:bodyPr>
          <a:lstStyle/>
          <a:p>
            <a:pPr lvl="0"/>
            <a:r>
              <a:rPr lang="en-US" smtClean="0">
                <a:sym typeface="Helvetica Light" charset="0"/>
              </a:rPr>
              <a:t>Click to edit Master title style</a:t>
            </a:r>
          </a:p>
        </p:txBody>
      </p:sp>
      <p:sp>
        <p:nvSpPr>
          <p:cNvPr id="1027" name="Rectangle 2"/>
          <p:cNvSpPr>
            <a:spLocks noGrp="1"/>
          </p:cNvSpPr>
          <p:nvPr>
            <p:ph type="body" idx="1"/>
          </p:nvPr>
        </p:nvSpPr>
        <p:spPr bwMode="auto">
          <a:xfrm>
            <a:off x="893015" y="1947670"/>
            <a:ext cx="7358063" cy="4018359"/>
          </a:xfrm>
          <a:prstGeom prst="rect">
            <a:avLst/>
          </a:prstGeom>
          <a:noFill/>
          <a:ln w="12700">
            <a:noFill/>
            <a:miter lim="0"/>
            <a:headEnd/>
            <a:tailEnd/>
          </a:ln>
        </p:spPr>
        <p:txBody>
          <a:bodyPr vert="horz" wrap="square" lIns="36058" tIns="36058" rIns="36058" bIns="36058" numCol="1" anchor="ctr" anchorCtr="0" compatLnSpc="1">
            <a:prstTxWarp prst="textNoShape">
              <a:avLst/>
            </a:prstTxWarp>
          </a:bodyPr>
          <a:lstStyle/>
          <a:p>
            <a:pPr lvl="0"/>
            <a:r>
              <a:rPr lang="en-US" smtClean="0">
                <a:sym typeface="Helvetica Light" charset="0"/>
              </a:rPr>
              <a:t>Click to edit Master text styles</a:t>
            </a:r>
          </a:p>
          <a:p>
            <a:pPr lvl="1"/>
            <a:r>
              <a:rPr lang="en-US" smtClean="0">
                <a:sym typeface="Helvetica Light" charset="0"/>
              </a:rPr>
              <a:t>Second level</a:t>
            </a:r>
          </a:p>
          <a:p>
            <a:pPr lvl="2"/>
            <a:r>
              <a:rPr lang="en-US" smtClean="0">
                <a:sym typeface="Helvetica Light" charset="0"/>
              </a:rPr>
              <a:t>Third level</a:t>
            </a:r>
          </a:p>
          <a:p>
            <a:pPr lvl="3"/>
            <a:r>
              <a:rPr lang="en-US" smtClean="0">
                <a:sym typeface="Helvetica Light" charset="0"/>
              </a:rPr>
              <a:t>Fourth level</a:t>
            </a:r>
          </a:p>
          <a:p>
            <a:pPr lvl="4"/>
            <a:r>
              <a:rPr lang="en-US" smtClean="0">
                <a:sym typeface="Helvetica Light" charset="0"/>
              </a:rPr>
              <a:t>Fifth level</a:t>
            </a:r>
          </a:p>
        </p:txBody>
      </p:sp>
    </p:spTree>
    <p:extLst>
      <p:ext uri="{BB962C8B-B14F-4D97-AF65-F5344CB8AC3E}">
        <p14:creationId xmlns:p14="http://schemas.microsoft.com/office/powerpoint/2010/main" val="3962240939"/>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txStyles>
    <p:titleStyle>
      <a:lvl1pPr algn="ctr" defTabSz="417589" rtl="0" eaLnBrk="0" fontAlgn="base" hangingPunct="0">
        <a:spcBef>
          <a:spcPct val="0"/>
        </a:spcBef>
        <a:spcAft>
          <a:spcPct val="0"/>
        </a:spcAft>
        <a:defRPr sz="6700">
          <a:solidFill>
            <a:srgbClr val="000000"/>
          </a:solidFill>
          <a:latin typeface="+mj-lt"/>
          <a:ea typeface="+mj-ea"/>
          <a:cs typeface="+mj-cs"/>
          <a:sym typeface="Helvetica Light" charset="0"/>
        </a:defRPr>
      </a:lvl1pPr>
      <a:lvl2pPr algn="ctr" defTabSz="417589" rtl="0" eaLnBrk="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2pPr>
      <a:lvl3pPr algn="ctr" defTabSz="417589" rtl="0" eaLnBrk="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3pPr>
      <a:lvl4pPr algn="ctr" defTabSz="417589" rtl="0" eaLnBrk="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4pPr>
      <a:lvl5pPr algn="ctr" defTabSz="417589" rtl="0" eaLnBrk="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5pPr>
      <a:lvl6pPr marL="326785" algn="ctr" defTabSz="417589" rtl="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6pPr>
      <a:lvl7pPr marL="653614" algn="ctr" defTabSz="417589" rtl="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7pPr>
      <a:lvl8pPr marL="980421" algn="ctr" defTabSz="417589" rtl="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8pPr>
      <a:lvl9pPr marL="1307218" algn="ctr" defTabSz="417589" rtl="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9pPr>
    </p:titleStyle>
    <p:bodyStyle>
      <a:lvl1pPr marL="272315" indent="-272315" algn="l" defTabSz="417589" rtl="0" eaLnBrk="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1pPr>
      <a:lvl2pPr marL="544634" indent="-272315" algn="l" defTabSz="417589" rtl="0" eaLnBrk="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2pPr>
      <a:lvl3pPr marL="817001" indent="-272315" algn="l" defTabSz="417589" rtl="0" eaLnBrk="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3pPr>
      <a:lvl4pPr marL="1089325" indent="-272315" algn="l" defTabSz="417589" rtl="0" eaLnBrk="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4pPr>
      <a:lvl5pPr marL="1361678" indent="-272315" algn="l" defTabSz="417589" rtl="0" eaLnBrk="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5pPr>
      <a:lvl6pPr marL="1688474" indent="-272315" algn="l" defTabSz="417589" rtl="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6pPr>
      <a:lvl7pPr marL="2015273" indent="-272315" algn="l" defTabSz="417589" rtl="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7pPr>
      <a:lvl8pPr marL="2342075" indent="-272315" algn="l" defTabSz="417589" rtl="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8pPr>
      <a:lvl9pPr marL="2668887" indent="-272315" algn="l" defTabSz="417589" rtl="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9pPr>
    </p:bodyStyle>
    <p:otherStyle>
      <a:defPPr>
        <a:defRPr lang="en-US"/>
      </a:defPPr>
      <a:lvl1pPr marL="0" algn="l" defTabSz="653614" rtl="0" eaLnBrk="1" latinLnBrk="0" hangingPunct="1">
        <a:defRPr sz="1500" kern="1200">
          <a:solidFill>
            <a:schemeClr val="tx1"/>
          </a:solidFill>
          <a:latin typeface="+mn-lt"/>
          <a:ea typeface="+mn-ea"/>
          <a:cs typeface="+mn-cs"/>
        </a:defRPr>
      </a:lvl1pPr>
      <a:lvl2pPr marL="326785" algn="l" defTabSz="653614" rtl="0" eaLnBrk="1" latinLnBrk="0" hangingPunct="1">
        <a:defRPr sz="1500" kern="1200">
          <a:solidFill>
            <a:schemeClr val="tx1"/>
          </a:solidFill>
          <a:latin typeface="+mn-lt"/>
          <a:ea typeface="+mn-ea"/>
          <a:cs typeface="+mn-cs"/>
        </a:defRPr>
      </a:lvl2pPr>
      <a:lvl3pPr marL="653614" algn="l" defTabSz="653614" rtl="0" eaLnBrk="1" latinLnBrk="0" hangingPunct="1">
        <a:defRPr sz="1500" kern="1200">
          <a:solidFill>
            <a:schemeClr val="tx1"/>
          </a:solidFill>
          <a:latin typeface="+mn-lt"/>
          <a:ea typeface="+mn-ea"/>
          <a:cs typeface="+mn-cs"/>
        </a:defRPr>
      </a:lvl3pPr>
      <a:lvl4pPr marL="980421" algn="l" defTabSz="653614" rtl="0" eaLnBrk="1" latinLnBrk="0" hangingPunct="1">
        <a:defRPr sz="1500" kern="1200">
          <a:solidFill>
            <a:schemeClr val="tx1"/>
          </a:solidFill>
          <a:latin typeface="+mn-lt"/>
          <a:ea typeface="+mn-ea"/>
          <a:cs typeface="+mn-cs"/>
        </a:defRPr>
      </a:lvl4pPr>
      <a:lvl5pPr marL="1307218" algn="l" defTabSz="653614" rtl="0" eaLnBrk="1" latinLnBrk="0" hangingPunct="1">
        <a:defRPr sz="1500" kern="1200">
          <a:solidFill>
            <a:schemeClr val="tx1"/>
          </a:solidFill>
          <a:latin typeface="+mn-lt"/>
          <a:ea typeface="+mn-ea"/>
          <a:cs typeface="+mn-cs"/>
        </a:defRPr>
      </a:lvl5pPr>
      <a:lvl6pPr marL="1634010" algn="l" defTabSz="653614" rtl="0" eaLnBrk="1" latinLnBrk="0" hangingPunct="1">
        <a:defRPr sz="1500" kern="1200">
          <a:solidFill>
            <a:schemeClr val="tx1"/>
          </a:solidFill>
          <a:latin typeface="+mn-lt"/>
          <a:ea typeface="+mn-ea"/>
          <a:cs typeface="+mn-cs"/>
        </a:defRPr>
      </a:lvl6pPr>
      <a:lvl7pPr marL="1960806" algn="l" defTabSz="653614" rtl="0" eaLnBrk="1" latinLnBrk="0" hangingPunct="1">
        <a:defRPr sz="1500" kern="1200">
          <a:solidFill>
            <a:schemeClr val="tx1"/>
          </a:solidFill>
          <a:latin typeface="+mn-lt"/>
          <a:ea typeface="+mn-ea"/>
          <a:cs typeface="+mn-cs"/>
        </a:defRPr>
      </a:lvl7pPr>
      <a:lvl8pPr marL="2287615" algn="l" defTabSz="653614" rtl="0" eaLnBrk="1" latinLnBrk="0" hangingPunct="1">
        <a:defRPr sz="1500" kern="1200">
          <a:solidFill>
            <a:schemeClr val="tx1"/>
          </a:solidFill>
          <a:latin typeface="+mn-lt"/>
          <a:ea typeface="+mn-ea"/>
          <a:cs typeface="+mn-cs"/>
        </a:defRPr>
      </a:lvl8pPr>
      <a:lvl9pPr marL="2614429" algn="l" defTabSz="653614" rtl="0" eaLnBrk="1" latinLnBrk="0" hangingPunct="1">
        <a:defRPr sz="15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71900" y="984967"/>
            <a:ext cx="8222100" cy="1023600"/>
          </a:xfrm>
          <a:prstGeom prst="rect">
            <a:avLst/>
          </a:prstGeom>
          <a:noFill/>
          <a:ln>
            <a:noFill/>
          </a:ln>
        </p:spPr>
        <p:txBody>
          <a:bodyPr lIns="91425" tIns="91425" rIns="91425" bIns="91425" anchor="b" anchorCtr="0"/>
          <a:lstStyle>
            <a:lvl1pPr lvl="0">
              <a:spcBef>
                <a:spcPts val="0"/>
              </a:spcBef>
              <a:buClr>
                <a:schemeClr val="lt1"/>
              </a:buClr>
              <a:buSzPct val="100000"/>
              <a:buFont typeface="Roboto"/>
              <a:buNone/>
              <a:defRPr sz="3200">
                <a:solidFill>
                  <a:schemeClr val="lt1"/>
                </a:solidFill>
                <a:latin typeface="Roboto"/>
                <a:ea typeface="Roboto"/>
                <a:cs typeface="Roboto"/>
                <a:sym typeface="Roboto"/>
              </a:defRPr>
            </a:lvl1pPr>
            <a:lvl2pPr lvl="1">
              <a:spcBef>
                <a:spcPts val="0"/>
              </a:spcBef>
              <a:buClr>
                <a:schemeClr val="lt1"/>
              </a:buClr>
              <a:buSzPct val="100000"/>
              <a:buFont typeface="Roboto"/>
              <a:buNone/>
              <a:defRPr sz="3200">
                <a:solidFill>
                  <a:schemeClr val="lt1"/>
                </a:solidFill>
                <a:latin typeface="Roboto"/>
                <a:ea typeface="Roboto"/>
                <a:cs typeface="Roboto"/>
                <a:sym typeface="Roboto"/>
              </a:defRPr>
            </a:lvl2pPr>
            <a:lvl3pPr lvl="2">
              <a:spcBef>
                <a:spcPts val="0"/>
              </a:spcBef>
              <a:buClr>
                <a:schemeClr val="lt1"/>
              </a:buClr>
              <a:buSzPct val="100000"/>
              <a:buFont typeface="Roboto"/>
              <a:buNone/>
              <a:defRPr sz="3200">
                <a:solidFill>
                  <a:schemeClr val="lt1"/>
                </a:solidFill>
                <a:latin typeface="Roboto"/>
                <a:ea typeface="Roboto"/>
                <a:cs typeface="Roboto"/>
                <a:sym typeface="Roboto"/>
              </a:defRPr>
            </a:lvl3pPr>
            <a:lvl4pPr lvl="3">
              <a:spcBef>
                <a:spcPts val="0"/>
              </a:spcBef>
              <a:buClr>
                <a:schemeClr val="lt1"/>
              </a:buClr>
              <a:buSzPct val="100000"/>
              <a:buFont typeface="Roboto"/>
              <a:buNone/>
              <a:defRPr sz="3200">
                <a:solidFill>
                  <a:schemeClr val="lt1"/>
                </a:solidFill>
                <a:latin typeface="Roboto"/>
                <a:ea typeface="Roboto"/>
                <a:cs typeface="Roboto"/>
                <a:sym typeface="Roboto"/>
              </a:defRPr>
            </a:lvl4pPr>
            <a:lvl5pPr lvl="4">
              <a:spcBef>
                <a:spcPts val="0"/>
              </a:spcBef>
              <a:buClr>
                <a:schemeClr val="lt1"/>
              </a:buClr>
              <a:buSzPct val="100000"/>
              <a:buFont typeface="Roboto"/>
              <a:buNone/>
              <a:defRPr sz="3200">
                <a:solidFill>
                  <a:schemeClr val="lt1"/>
                </a:solidFill>
                <a:latin typeface="Roboto"/>
                <a:ea typeface="Roboto"/>
                <a:cs typeface="Roboto"/>
                <a:sym typeface="Roboto"/>
              </a:defRPr>
            </a:lvl5pPr>
            <a:lvl6pPr lvl="5">
              <a:spcBef>
                <a:spcPts val="0"/>
              </a:spcBef>
              <a:buClr>
                <a:schemeClr val="lt1"/>
              </a:buClr>
              <a:buSzPct val="100000"/>
              <a:buFont typeface="Roboto"/>
              <a:buNone/>
              <a:defRPr sz="3200">
                <a:solidFill>
                  <a:schemeClr val="lt1"/>
                </a:solidFill>
                <a:latin typeface="Roboto"/>
                <a:ea typeface="Roboto"/>
                <a:cs typeface="Roboto"/>
                <a:sym typeface="Roboto"/>
              </a:defRPr>
            </a:lvl6pPr>
            <a:lvl7pPr lvl="6">
              <a:spcBef>
                <a:spcPts val="0"/>
              </a:spcBef>
              <a:buClr>
                <a:schemeClr val="lt1"/>
              </a:buClr>
              <a:buSzPct val="100000"/>
              <a:buFont typeface="Roboto"/>
              <a:buNone/>
              <a:defRPr sz="3200">
                <a:solidFill>
                  <a:schemeClr val="lt1"/>
                </a:solidFill>
                <a:latin typeface="Roboto"/>
                <a:ea typeface="Roboto"/>
                <a:cs typeface="Roboto"/>
                <a:sym typeface="Roboto"/>
              </a:defRPr>
            </a:lvl7pPr>
            <a:lvl8pPr lvl="7">
              <a:spcBef>
                <a:spcPts val="0"/>
              </a:spcBef>
              <a:buClr>
                <a:schemeClr val="lt1"/>
              </a:buClr>
              <a:buSzPct val="100000"/>
              <a:buFont typeface="Roboto"/>
              <a:buNone/>
              <a:defRPr sz="3200">
                <a:solidFill>
                  <a:schemeClr val="lt1"/>
                </a:solidFill>
                <a:latin typeface="Roboto"/>
                <a:ea typeface="Roboto"/>
                <a:cs typeface="Roboto"/>
                <a:sym typeface="Roboto"/>
              </a:defRPr>
            </a:lvl8pPr>
            <a:lvl9pPr lvl="8">
              <a:spcBef>
                <a:spcPts val="0"/>
              </a:spcBef>
              <a:buClr>
                <a:schemeClr val="lt1"/>
              </a:buClr>
              <a:buSzPct val="100000"/>
              <a:buFont typeface="Roboto"/>
              <a:buNone/>
              <a:defRPr sz="3200">
                <a:solidFill>
                  <a:schemeClr val="lt1"/>
                </a:solidFill>
                <a:latin typeface="Roboto"/>
                <a:ea typeface="Roboto"/>
                <a:cs typeface="Roboto"/>
                <a:sym typeface="Roboto"/>
              </a:defRPr>
            </a:lvl9pPr>
          </a:lstStyle>
          <a:p>
            <a:endParaRPr/>
          </a:p>
        </p:txBody>
      </p:sp>
      <p:sp>
        <p:nvSpPr>
          <p:cNvPr id="7" name="Shape 7"/>
          <p:cNvSpPr txBox="1">
            <a:spLocks noGrp="1"/>
          </p:cNvSpPr>
          <p:nvPr>
            <p:ph type="body" idx="1"/>
          </p:nvPr>
        </p:nvSpPr>
        <p:spPr>
          <a:xfrm>
            <a:off x="471900" y="2558767"/>
            <a:ext cx="8222100" cy="36136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lt2"/>
              </a:buClr>
              <a:buSzPct val="100000"/>
              <a:buFont typeface="Roboto"/>
              <a:defRPr sz="1800">
                <a:solidFill>
                  <a:schemeClr val="lt2"/>
                </a:solidFill>
                <a:latin typeface="Roboto"/>
                <a:ea typeface="Roboto"/>
                <a:cs typeface="Roboto"/>
                <a:sym typeface="Roboto"/>
              </a:defRPr>
            </a:lvl1pPr>
            <a:lvl2pPr lvl="1">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2pPr>
            <a:lvl3pPr lvl="2">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3pPr>
            <a:lvl4pPr lvl="3">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4pPr>
            <a:lvl5pPr lvl="4">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5pPr>
            <a:lvl6pPr lvl="5">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6pPr>
            <a:lvl7pPr lvl="6">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7pPr>
            <a:lvl8pPr lvl="7">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8pPr>
            <a:lvl9pPr lvl="8">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9pPr>
          </a:lstStyle>
          <a:p>
            <a:endParaRPr/>
          </a:p>
        </p:txBody>
      </p:sp>
      <p:sp>
        <p:nvSpPr>
          <p:cNvPr id="8" name="Shape 8"/>
          <p:cNvSpPr txBox="1">
            <a:spLocks noGrp="1"/>
          </p:cNvSpPr>
          <p:nvPr>
            <p:ph type="sldNum" idx="12"/>
          </p:nvPr>
        </p:nvSpPr>
        <p:spPr>
          <a:xfrm>
            <a:off x="8523541" y="6260831"/>
            <a:ext cx="548700" cy="524800"/>
          </a:xfrm>
          <a:prstGeom prst="rect">
            <a:avLst/>
          </a:prstGeom>
          <a:noFill/>
          <a:ln>
            <a:noFill/>
          </a:ln>
        </p:spPr>
        <p:txBody>
          <a:bodyPr lIns="91425" tIns="91425" rIns="91425" bIns="91425" anchor="ctr" anchorCtr="0">
            <a:noAutofit/>
          </a:bodyPr>
          <a:lstStyle/>
          <a:p>
            <a:pPr algn="r"/>
            <a:fld id="{00000000-1234-1234-1234-123412341234}" type="slidenum">
              <a:rPr lang="en" sz="1000">
                <a:solidFill>
                  <a:srgbClr val="737373"/>
                </a:solidFill>
                <a:latin typeface="Roboto"/>
                <a:ea typeface="Roboto"/>
                <a:cs typeface="Roboto"/>
                <a:sym typeface="Roboto"/>
              </a:rPr>
              <a:pPr algn="r"/>
              <a:t>‹#›</a:t>
            </a:fld>
            <a:endParaRPr lang="en" sz="1000">
              <a:solidFill>
                <a:srgbClr val="737373"/>
              </a:solidFill>
              <a:latin typeface="Roboto"/>
              <a:ea typeface="Roboto"/>
              <a:cs typeface="Roboto"/>
              <a:sym typeface="Roboto"/>
            </a:endParaRPr>
          </a:p>
        </p:txBody>
      </p:sp>
    </p:spTree>
    <p:extLst>
      <p:ext uri="{BB962C8B-B14F-4D97-AF65-F5344CB8AC3E}">
        <p14:creationId xmlns:p14="http://schemas.microsoft.com/office/powerpoint/2010/main" val="2311961147"/>
      </p:ext>
    </p:extLst>
  </p:cSld>
  <p:clrMap bg1="lt1" tx1="dk1" bg2="dk2" tx2="lt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546667"/>
            <a:ext cx="8520600" cy="810400"/>
          </a:xfrm>
          <a:prstGeom prst="rect">
            <a:avLst/>
          </a:prstGeom>
          <a:noFill/>
          <a:ln>
            <a:noFill/>
          </a:ln>
        </p:spPr>
        <p:txBody>
          <a:bodyPr lIns="91425" tIns="91425" rIns="91425" bIns="91425" anchor="t" anchorCtr="0"/>
          <a:lstStyle>
            <a:lvl1pPr lvl="0">
              <a:spcBef>
                <a:spcPts val="0"/>
              </a:spcBef>
              <a:buClr>
                <a:schemeClr val="dk1"/>
              </a:buClr>
              <a:buSzPct val="100000"/>
              <a:buFont typeface="Roboto"/>
              <a:buNone/>
              <a:defRPr sz="3000">
                <a:solidFill>
                  <a:schemeClr val="dk1"/>
                </a:solidFill>
                <a:latin typeface="Roboto"/>
                <a:ea typeface="Roboto"/>
                <a:cs typeface="Roboto"/>
                <a:sym typeface="Roboto"/>
              </a:defRPr>
            </a:lvl1pPr>
            <a:lvl2pPr lvl="1">
              <a:spcBef>
                <a:spcPts val="0"/>
              </a:spcBef>
              <a:buClr>
                <a:schemeClr val="dk1"/>
              </a:buClr>
              <a:buSzPct val="100000"/>
              <a:buFont typeface="Roboto"/>
              <a:buNone/>
              <a:defRPr sz="3000">
                <a:solidFill>
                  <a:schemeClr val="dk1"/>
                </a:solidFill>
                <a:latin typeface="Roboto"/>
                <a:ea typeface="Roboto"/>
                <a:cs typeface="Roboto"/>
                <a:sym typeface="Roboto"/>
              </a:defRPr>
            </a:lvl2pPr>
            <a:lvl3pPr lvl="2">
              <a:spcBef>
                <a:spcPts val="0"/>
              </a:spcBef>
              <a:buClr>
                <a:schemeClr val="dk1"/>
              </a:buClr>
              <a:buSzPct val="100000"/>
              <a:buFont typeface="Roboto"/>
              <a:buNone/>
              <a:defRPr sz="3000">
                <a:solidFill>
                  <a:schemeClr val="dk1"/>
                </a:solidFill>
                <a:latin typeface="Roboto"/>
                <a:ea typeface="Roboto"/>
                <a:cs typeface="Roboto"/>
                <a:sym typeface="Roboto"/>
              </a:defRPr>
            </a:lvl3pPr>
            <a:lvl4pPr lvl="3">
              <a:spcBef>
                <a:spcPts val="0"/>
              </a:spcBef>
              <a:buClr>
                <a:schemeClr val="dk1"/>
              </a:buClr>
              <a:buSzPct val="100000"/>
              <a:buFont typeface="Roboto"/>
              <a:buNone/>
              <a:defRPr sz="3000">
                <a:solidFill>
                  <a:schemeClr val="dk1"/>
                </a:solidFill>
                <a:latin typeface="Roboto"/>
                <a:ea typeface="Roboto"/>
                <a:cs typeface="Roboto"/>
                <a:sym typeface="Roboto"/>
              </a:defRPr>
            </a:lvl4pPr>
            <a:lvl5pPr lvl="4">
              <a:spcBef>
                <a:spcPts val="0"/>
              </a:spcBef>
              <a:buClr>
                <a:schemeClr val="dk1"/>
              </a:buClr>
              <a:buSzPct val="100000"/>
              <a:buFont typeface="Roboto"/>
              <a:buNone/>
              <a:defRPr sz="3000">
                <a:solidFill>
                  <a:schemeClr val="dk1"/>
                </a:solidFill>
                <a:latin typeface="Roboto"/>
                <a:ea typeface="Roboto"/>
                <a:cs typeface="Roboto"/>
                <a:sym typeface="Roboto"/>
              </a:defRPr>
            </a:lvl5pPr>
            <a:lvl6pPr lvl="5">
              <a:spcBef>
                <a:spcPts val="0"/>
              </a:spcBef>
              <a:buClr>
                <a:schemeClr val="dk1"/>
              </a:buClr>
              <a:buSzPct val="100000"/>
              <a:buFont typeface="Roboto"/>
              <a:buNone/>
              <a:defRPr sz="3000">
                <a:solidFill>
                  <a:schemeClr val="dk1"/>
                </a:solidFill>
                <a:latin typeface="Roboto"/>
                <a:ea typeface="Roboto"/>
                <a:cs typeface="Roboto"/>
                <a:sym typeface="Roboto"/>
              </a:defRPr>
            </a:lvl6pPr>
            <a:lvl7pPr lvl="6">
              <a:spcBef>
                <a:spcPts val="0"/>
              </a:spcBef>
              <a:buClr>
                <a:schemeClr val="dk1"/>
              </a:buClr>
              <a:buSzPct val="100000"/>
              <a:buFont typeface="Roboto"/>
              <a:buNone/>
              <a:defRPr sz="3000">
                <a:solidFill>
                  <a:schemeClr val="dk1"/>
                </a:solidFill>
                <a:latin typeface="Roboto"/>
                <a:ea typeface="Roboto"/>
                <a:cs typeface="Roboto"/>
                <a:sym typeface="Roboto"/>
              </a:defRPr>
            </a:lvl7pPr>
            <a:lvl8pPr lvl="7">
              <a:spcBef>
                <a:spcPts val="0"/>
              </a:spcBef>
              <a:buClr>
                <a:schemeClr val="dk1"/>
              </a:buClr>
              <a:buSzPct val="100000"/>
              <a:buFont typeface="Roboto"/>
              <a:buNone/>
              <a:defRPr sz="3000">
                <a:solidFill>
                  <a:schemeClr val="dk1"/>
                </a:solidFill>
                <a:latin typeface="Roboto"/>
                <a:ea typeface="Roboto"/>
                <a:cs typeface="Roboto"/>
                <a:sym typeface="Roboto"/>
              </a:defRPr>
            </a:lvl8pPr>
            <a:lvl9pPr lvl="8">
              <a:spcBef>
                <a:spcPts val="0"/>
              </a:spcBef>
              <a:buClr>
                <a:schemeClr val="dk1"/>
              </a:buClr>
              <a:buSzPct val="100000"/>
              <a:buFont typeface="Roboto"/>
              <a:buNone/>
              <a:defRPr sz="3000">
                <a:solidFill>
                  <a:schemeClr val="dk1"/>
                </a:solidFill>
                <a:latin typeface="Roboto"/>
                <a:ea typeface="Roboto"/>
                <a:cs typeface="Roboto"/>
                <a:sym typeface="Roboto"/>
              </a:defRPr>
            </a:lvl9pPr>
          </a:lstStyle>
          <a:p>
            <a:endParaRPr/>
          </a:p>
        </p:txBody>
      </p:sp>
      <p:sp>
        <p:nvSpPr>
          <p:cNvPr id="7" name="Shape 7"/>
          <p:cNvSpPr txBox="1">
            <a:spLocks noGrp="1"/>
          </p:cNvSpPr>
          <p:nvPr>
            <p:ph type="body" idx="1"/>
          </p:nvPr>
        </p:nvSpPr>
        <p:spPr>
          <a:xfrm>
            <a:off x="311700" y="1639833"/>
            <a:ext cx="8520600" cy="44520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buFont typeface="Roboto"/>
              <a:defRPr sz="1800">
                <a:solidFill>
                  <a:schemeClr val="dk2"/>
                </a:solidFill>
                <a:latin typeface="Roboto"/>
                <a:ea typeface="Roboto"/>
                <a:cs typeface="Roboto"/>
                <a:sym typeface="Roboto"/>
              </a:defRPr>
            </a:lvl1pPr>
            <a:lvl2pPr lvl="1">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2pPr>
            <a:lvl3pPr lvl="2">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3pPr>
            <a:lvl4pPr lvl="3">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4pPr>
            <a:lvl5pPr lvl="4">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5pPr>
            <a:lvl6pPr lvl="5">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6pPr>
            <a:lvl7pPr lvl="6">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7pPr>
            <a:lvl8pPr lvl="7">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8pPr>
            <a:lvl9pPr lvl="8">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9pPr>
          </a:lstStyle>
          <a:p>
            <a:endParaRPr/>
          </a:p>
        </p:txBody>
      </p:sp>
      <p:sp>
        <p:nvSpPr>
          <p:cNvPr id="8" name="Shape 8"/>
          <p:cNvSpPr txBox="1">
            <a:spLocks noGrp="1"/>
          </p:cNvSpPr>
          <p:nvPr>
            <p:ph type="sldNum" idx="12"/>
          </p:nvPr>
        </p:nvSpPr>
        <p:spPr>
          <a:xfrm>
            <a:off x="8460431" y="6201587"/>
            <a:ext cx="548700" cy="524800"/>
          </a:xfrm>
          <a:prstGeom prst="rect">
            <a:avLst/>
          </a:prstGeom>
          <a:noFill/>
          <a:ln>
            <a:noFill/>
          </a:ln>
        </p:spPr>
        <p:txBody>
          <a:bodyPr lIns="91425" tIns="91425" rIns="91425" bIns="91425" anchor="ctr" anchorCtr="0">
            <a:noAutofit/>
          </a:bodyPr>
          <a:lstStyle/>
          <a:p>
            <a:pPr algn="r"/>
            <a:fld id="{00000000-1234-1234-1234-123412341234}" type="slidenum">
              <a:rPr lang="en" sz="1000">
                <a:solidFill>
                  <a:srgbClr val="FFFFFF"/>
                </a:solidFill>
                <a:latin typeface="Roboto"/>
                <a:ea typeface="Roboto"/>
                <a:cs typeface="Roboto"/>
                <a:sym typeface="Roboto"/>
              </a:rPr>
              <a:pPr algn="r"/>
              <a:t>‹#›</a:t>
            </a:fld>
            <a:endParaRPr lang="en" sz="100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609397527"/>
      </p:ext>
    </p:extLst>
  </p:cSld>
  <p:clrMap bg1="lt1" tx1="dk1" bg2="dk2" tx2="lt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2400250" y="767933"/>
            <a:ext cx="6321600" cy="847200"/>
          </a:xfrm>
          <a:prstGeom prst="rect">
            <a:avLst/>
          </a:prstGeom>
          <a:noFill/>
          <a:ln>
            <a:noFill/>
          </a:ln>
        </p:spPr>
        <p:txBody>
          <a:bodyPr lIns="91425" tIns="91425" rIns="91425" bIns="91425" anchor="t" anchorCtr="0"/>
          <a:lstStyle>
            <a:lvl1pPr lvl="0">
              <a:spcBef>
                <a:spcPts val="0"/>
              </a:spcBef>
              <a:buClr>
                <a:schemeClr val="dk2"/>
              </a:buClr>
              <a:buSzPct val="100000"/>
              <a:buFont typeface="Raleway"/>
              <a:buNone/>
              <a:defRPr sz="3000" b="1">
                <a:solidFill>
                  <a:schemeClr val="dk2"/>
                </a:solidFill>
                <a:latin typeface="Raleway"/>
                <a:ea typeface="Raleway"/>
                <a:cs typeface="Raleway"/>
                <a:sym typeface="Raleway"/>
              </a:defRPr>
            </a:lvl1pPr>
            <a:lvl2pPr lvl="1">
              <a:spcBef>
                <a:spcPts val="0"/>
              </a:spcBef>
              <a:buClr>
                <a:schemeClr val="dk2"/>
              </a:buClr>
              <a:buSzPct val="100000"/>
              <a:buFont typeface="Raleway"/>
              <a:buNone/>
              <a:defRPr sz="3000" b="1">
                <a:solidFill>
                  <a:schemeClr val="dk2"/>
                </a:solidFill>
                <a:latin typeface="Raleway"/>
                <a:ea typeface="Raleway"/>
                <a:cs typeface="Raleway"/>
                <a:sym typeface="Raleway"/>
              </a:defRPr>
            </a:lvl2pPr>
            <a:lvl3pPr lvl="2">
              <a:spcBef>
                <a:spcPts val="0"/>
              </a:spcBef>
              <a:buClr>
                <a:schemeClr val="dk2"/>
              </a:buClr>
              <a:buSzPct val="100000"/>
              <a:buFont typeface="Raleway"/>
              <a:buNone/>
              <a:defRPr sz="3000" b="1">
                <a:solidFill>
                  <a:schemeClr val="dk2"/>
                </a:solidFill>
                <a:latin typeface="Raleway"/>
                <a:ea typeface="Raleway"/>
                <a:cs typeface="Raleway"/>
                <a:sym typeface="Raleway"/>
              </a:defRPr>
            </a:lvl3pPr>
            <a:lvl4pPr lvl="3">
              <a:spcBef>
                <a:spcPts val="0"/>
              </a:spcBef>
              <a:buClr>
                <a:schemeClr val="dk2"/>
              </a:buClr>
              <a:buSzPct val="100000"/>
              <a:buFont typeface="Raleway"/>
              <a:buNone/>
              <a:defRPr sz="3000" b="1">
                <a:solidFill>
                  <a:schemeClr val="dk2"/>
                </a:solidFill>
                <a:latin typeface="Raleway"/>
                <a:ea typeface="Raleway"/>
                <a:cs typeface="Raleway"/>
                <a:sym typeface="Raleway"/>
              </a:defRPr>
            </a:lvl4pPr>
            <a:lvl5pPr lvl="4">
              <a:spcBef>
                <a:spcPts val="0"/>
              </a:spcBef>
              <a:buClr>
                <a:schemeClr val="dk2"/>
              </a:buClr>
              <a:buSzPct val="100000"/>
              <a:buFont typeface="Raleway"/>
              <a:buNone/>
              <a:defRPr sz="3000" b="1">
                <a:solidFill>
                  <a:schemeClr val="dk2"/>
                </a:solidFill>
                <a:latin typeface="Raleway"/>
                <a:ea typeface="Raleway"/>
                <a:cs typeface="Raleway"/>
                <a:sym typeface="Raleway"/>
              </a:defRPr>
            </a:lvl5pPr>
            <a:lvl6pPr lvl="5">
              <a:spcBef>
                <a:spcPts val="0"/>
              </a:spcBef>
              <a:buClr>
                <a:schemeClr val="dk2"/>
              </a:buClr>
              <a:buSzPct val="100000"/>
              <a:buFont typeface="Raleway"/>
              <a:buNone/>
              <a:defRPr sz="3000" b="1">
                <a:solidFill>
                  <a:schemeClr val="dk2"/>
                </a:solidFill>
                <a:latin typeface="Raleway"/>
                <a:ea typeface="Raleway"/>
                <a:cs typeface="Raleway"/>
                <a:sym typeface="Raleway"/>
              </a:defRPr>
            </a:lvl6pPr>
            <a:lvl7pPr lvl="6">
              <a:spcBef>
                <a:spcPts val="0"/>
              </a:spcBef>
              <a:buClr>
                <a:schemeClr val="dk2"/>
              </a:buClr>
              <a:buSzPct val="100000"/>
              <a:buFont typeface="Raleway"/>
              <a:buNone/>
              <a:defRPr sz="3000" b="1">
                <a:solidFill>
                  <a:schemeClr val="dk2"/>
                </a:solidFill>
                <a:latin typeface="Raleway"/>
                <a:ea typeface="Raleway"/>
                <a:cs typeface="Raleway"/>
                <a:sym typeface="Raleway"/>
              </a:defRPr>
            </a:lvl7pPr>
            <a:lvl8pPr lvl="7">
              <a:spcBef>
                <a:spcPts val="0"/>
              </a:spcBef>
              <a:buClr>
                <a:schemeClr val="dk2"/>
              </a:buClr>
              <a:buSzPct val="100000"/>
              <a:buFont typeface="Raleway"/>
              <a:buNone/>
              <a:defRPr sz="3000" b="1">
                <a:solidFill>
                  <a:schemeClr val="dk2"/>
                </a:solidFill>
                <a:latin typeface="Raleway"/>
                <a:ea typeface="Raleway"/>
                <a:cs typeface="Raleway"/>
                <a:sym typeface="Raleway"/>
              </a:defRPr>
            </a:lvl8pPr>
            <a:lvl9pPr lvl="8">
              <a:spcBef>
                <a:spcPts val="0"/>
              </a:spcBef>
              <a:buClr>
                <a:schemeClr val="dk2"/>
              </a:buClr>
              <a:buSzPct val="100000"/>
              <a:buFont typeface="Raleway"/>
              <a:buNone/>
              <a:defRPr sz="3000" b="1">
                <a:solidFill>
                  <a:schemeClr val="dk2"/>
                </a:solidFill>
                <a:latin typeface="Raleway"/>
                <a:ea typeface="Raleway"/>
                <a:cs typeface="Raleway"/>
                <a:sym typeface="Raleway"/>
              </a:defRPr>
            </a:lvl9pPr>
          </a:lstStyle>
          <a:p>
            <a:endParaRPr/>
          </a:p>
        </p:txBody>
      </p:sp>
      <p:sp>
        <p:nvSpPr>
          <p:cNvPr id="7" name="Shape 7"/>
          <p:cNvSpPr txBox="1">
            <a:spLocks noGrp="1"/>
          </p:cNvSpPr>
          <p:nvPr>
            <p:ph type="body" idx="1"/>
          </p:nvPr>
        </p:nvSpPr>
        <p:spPr>
          <a:xfrm>
            <a:off x="2410112" y="2127701"/>
            <a:ext cx="6321600" cy="4003199"/>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buFont typeface="Lato"/>
              <a:defRPr sz="1800">
                <a:solidFill>
                  <a:schemeClr val="dk2"/>
                </a:solidFill>
                <a:latin typeface="Lato"/>
                <a:ea typeface="Lato"/>
                <a:cs typeface="Lato"/>
                <a:sym typeface="Lato"/>
              </a:defRPr>
            </a:lvl1pPr>
            <a:lvl2pPr lvl="1">
              <a:lnSpc>
                <a:spcPct val="115000"/>
              </a:lnSpc>
              <a:spcBef>
                <a:spcPts val="0"/>
              </a:spcBef>
              <a:spcAft>
                <a:spcPts val="1600"/>
              </a:spcAft>
              <a:buClr>
                <a:schemeClr val="dk2"/>
              </a:buClr>
              <a:buFont typeface="Lato"/>
              <a:defRPr>
                <a:solidFill>
                  <a:schemeClr val="dk2"/>
                </a:solidFill>
                <a:latin typeface="Lato"/>
                <a:ea typeface="Lato"/>
                <a:cs typeface="Lato"/>
                <a:sym typeface="Lato"/>
              </a:defRPr>
            </a:lvl2pPr>
            <a:lvl3pPr lvl="2">
              <a:lnSpc>
                <a:spcPct val="115000"/>
              </a:lnSpc>
              <a:spcBef>
                <a:spcPts val="0"/>
              </a:spcBef>
              <a:spcAft>
                <a:spcPts val="1600"/>
              </a:spcAft>
              <a:buClr>
                <a:schemeClr val="dk2"/>
              </a:buClr>
              <a:buFont typeface="Lato"/>
              <a:defRPr>
                <a:solidFill>
                  <a:schemeClr val="dk2"/>
                </a:solidFill>
                <a:latin typeface="Lato"/>
                <a:ea typeface="Lato"/>
                <a:cs typeface="Lato"/>
                <a:sym typeface="Lato"/>
              </a:defRPr>
            </a:lvl3pPr>
            <a:lvl4pPr lvl="3">
              <a:lnSpc>
                <a:spcPct val="115000"/>
              </a:lnSpc>
              <a:spcBef>
                <a:spcPts val="0"/>
              </a:spcBef>
              <a:spcAft>
                <a:spcPts val="1600"/>
              </a:spcAft>
              <a:buClr>
                <a:schemeClr val="dk2"/>
              </a:buClr>
              <a:buFont typeface="Lato"/>
              <a:defRPr>
                <a:solidFill>
                  <a:schemeClr val="dk2"/>
                </a:solidFill>
                <a:latin typeface="Lato"/>
                <a:ea typeface="Lato"/>
                <a:cs typeface="Lato"/>
                <a:sym typeface="Lato"/>
              </a:defRPr>
            </a:lvl4pPr>
            <a:lvl5pPr lvl="4">
              <a:lnSpc>
                <a:spcPct val="115000"/>
              </a:lnSpc>
              <a:spcBef>
                <a:spcPts val="0"/>
              </a:spcBef>
              <a:spcAft>
                <a:spcPts val="1600"/>
              </a:spcAft>
              <a:buClr>
                <a:schemeClr val="dk2"/>
              </a:buClr>
              <a:buFont typeface="Lato"/>
              <a:defRPr>
                <a:solidFill>
                  <a:schemeClr val="dk2"/>
                </a:solidFill>
                <a:latin typeface="Lato"/>
                <a:ea typeface="Lato"/>
                <a:cs typeface="Lato"/>
                <a:sym typeface="Lato"/>
              </a:defRPr>
            </a:lvl5pPr>
            <a:lvl6pPr lvl="5">
              <a:lnSpc>
                <a:spcPct val="115000"/>
              </a:lnSpc>
              <a:spcBef>
                <a:spcPts val="0"/>
              </a:spcBef>
              <a:spcAft>
                <a:spcPts val="1600"/>
              </a:spcAft>
              <a:buClr>
                <a:schemeClr val="dk2"/>
              </a:buClr>
              <a:buFont typeface="Lato"/>
              <a:defRPr>
                <a:solidFill>
                  <a:schemeClr val="dk2"/>
                </a:solidFill>
                <a:latin typeface="Lato"/>
                <a:ea typeface="Lato"/>
                <a:cs typeface="Lato"/>
                <a:sym typeface="Lato"/>
              </a:defRPr>
            </a:lvl6pPr>
            <a:lvl7pPr lvl="6">
              <a:lnSpc>
                <a:spcPct val="115000"/>
              </a:lnSpc>
              <a:spcBef>
                <a:spcPts val="0"/>
              </a:spcBef>
              <a:spcAft>
                <a:spcPts val="1600"/>
              </a:spcAft>
              <a:buClr>
                <a:schemeClr val="dk2"/>
              </a:buClr>
              <a:buFont typeface="Lato"/>
              <a:defRPr>
                <a:solidFill>
                  <a:schemeClr val="dk2"/>
                </a:solidFill>
                <a:latin typeface="Lato"/>
                <a:ea typeface="Lato"/>
                <a:cs typeface="Lato"/>
                <a:sym typeface="Lato"/>
              </a:defRPr>
            </a:lvl7pPr>
            <a:lvl8pPr lvl="7">
              <a:lnSpc>
                <a:spcPct val="115000"/>
              </a:lnSpc>
              <a:spcBef>
                <a:spcPts val="0"/>
              </a:spcBef>
              <a:spcAft>
                <a:spcPts val="1600"/>
              </a:spcAft>
              <a:buClr>
                <a:schemeClr val="dk2"/>
              </a:buClr>
              <a:buFont typeface="Lato"/>
              <a:defRPr>
                <a:solidFill>
                  <a:schemeClr val="dk2"/>
                </a:solidFill>
                <a:latin typeface="Lato"/>
                <a:ea typeface="Lato"/>
                <a:cs typeface="Lato"/>
                <a:sym typeface="Lato"/>
              </a:defRPr>
            </a:lvl8pPr>
            <a:lvl9pPr lvl="8">
              <a:lnSpc>
                <a:spcPct val="115000"/>
              </a:lnSpc>
              <a:spcBef>
                <a:spcPts val="0"/>
              </a:spcBef>
              <a:spcAft>
                <a:spcPts val="1600"/>
              </a:spcAft>
              <a:buClr>
                <a:schemeClr val="dk2"/>
              </a:buClr>
              <a:buFont typeface="Lato"/>
              <a:defRPr>
                <a:solidFill>
                  <a:schemeClr val="dk2"/>
                </a:solidFill>
                <a:latin typeface="Lato"/>
                <a:ea typeface="Lato"/>
                <a:cs typeface="Lato"/>
                <a:sym typeface="Lato"/>
              </a:defRPr>
            </a:lvl9pPr>
          </a:lstStyle>
          <a:p>
            <a:endParaRPr/>
          </a:p>
        </p:txBody>
      </p:sp>
      <p:sp>
        <p:nvSpPr>
          <p:cNvPr id="8" name="Shape 8"/>
          <p:cNvSpPr txBox="1">
            <a:spLocks noGrp="1"/>
          </p:cNvSpPr>
          <p:nvPr>
            <p:ph type="sldNum" idx="12"/>
          </p:nvPr>
        </p:nvSpPr>
        <p:spPr>
          <a:xfrm>
            <a:off x="8497999" y="6251677"/>
            <a:ext cx="548700" cy="524800"/>
          </a:xfrm>
          <a:prstGeom prst="rect">
            <a:avLst/>
          </a:prstGeom>
          <a:noFill/>
          <a:ln>
            <a:noFill/>
          </a:ln>
        </p:spPr>
        <p:txBody>
          <a:bodyPr lIns="91425" tIns="91425" rIns="91425" bIns="91425" anchor="ctr" anchorCtr="0">
            <a:noAutofit/>
          </a:bodyPr>
          <a:lstStyle/>
          <a:p>
            <a:pPr algn="r"/>
            <a:fld id="{00000000-1234-1234-1234-123412341234}" type="slidenum">
              <a:rPr lang="en" sz="1000">
                <a:latin typeface="Lato"/>
                <a:ea typeface="Lato"/>
                <a:cs typeface="Lato"/>
                <a:sym typeface="Lato"/>
              </a:rPr>
              <a:pPr algn="r"/>
              <a:t>‹#›</a:t>
            </a:fld>
            <a:endParaRPr lang="en" sz="1000">
              <a:latin typeface="Lato"/>
              <a:ea typeface="Lato"/>
              <a:cs typeface="Lato"/>
              <a:sym typeface="Lato"/>
            </a:endParaRPr>
          </a:p>
        </p:txBody>
      </p:sp>
    </p:spTree>
    <p:extLst>
      <p:ext uri="{BB962C8B-B14F-4D97-AF65-F5344CB8AC3E}">
        <p14:creationId xmlns:p14="http://schemas.microsoft.com/office/powerpoint/2010/main" val="2143267504"/>
      </p:ext>
    </p:extLst>
  </p:cSld>
  <p:clrMap bg1="lt1" tx1="dk1" bg2="dk2" tx2="lt2" accent1="accent1" accent2="accent2" accent3="accent3" accent4="accent4" accent5="accent5" accent6="accent6" hlink="hlink" folHlink="folHlink"/>
  <p:sldLayoutIdLst>
    <p:sldLayoutId id="2147484012" r:id="rId1"/>
    <p:sldLayoutId id="2147484013"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5095A7-7A6A-4BA3-8DF3-BBCA40D85382}" type="datetimeFigureOut">
              <a:rPr lang="en-US" kern="1200" smtClean="0">
                <a:solidFill>
                  <a:prstClr val="black">
                    <a:tint val="75000"/>
                  </a:prstClr>
                </a:solidFill>
                <a:latin typeface="Calibri"/>
                <a:ea typeface="+mn-ea"/>
                <a:cs typeface="+mn-cs"/>
              </a:rPr>
              <a:pPr/>
              <a:t>3/13/2018</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ABCD78-929D-4AC6-8CDE-9DF6C0396FFF}"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24787106"/>
      </p:ext>
    </p:extLst>
  </p:cSld>
  <p:clrMap bg1="lt1" tx1="dk1" bg2="lt2" tx2="dk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 id="2147484107" r:id="rId5"/>
    <p:sldLayoutId id="2147484108" r:id="rId6"/>
    <p:sldLayoutId id="2147484109" r:id="rId7"/>
    <p:sldLayoutId id="2147484110" r:id="rId8"/>
    <p:sldLayoutId id="2147484111" r:id="rId9"/>
    <p:sldLayoutId id="2147484112" r:id="rId10"/>
    <p:sldLayoutId id="214748411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Shape 237"/>
          <p:cNvSpPr txBox="1">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itchFamily="34" charset="0"/>
            </a:endParaRPr>
          </a:p>
        </p:txBody>
      </p:sp>
      <p:sp>
        <p:nvSpPr>
          <p:cNvPr id="4099" name="Shape 238"/>
          <p:cNvSpPr txBox="1">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itchFamily="34" charset="0"/>
            </a:endParaRPr>
          </a:p>
        </p:txBody>
      </p:sp>
      <p:sp>
        <p:nvSpPr>
          <p:cNvPr id="4100" name="Shape 239"/>
          <p:cNvSpPr txBox="1">
            <a:spLocks noGrp="1"/>
          </p:cNvSpPr>
          <p:nvPr>
            <p:ph type="dt" idx="10"/>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defTabSz="914400" eaLnBrk="1" hangingPunct="1">
              <a:defRPr sz="1200">
                <a:solidFill>
                  <a:srgbClr val="888888"/>
                </a:solidFill>
                <a:latin typeface="Calibri" panose="020F0502020204030204" pitchFamily="34" charset="0"/>
                <a:sym typeface="Calibri" panose="020F0502020204030204" pitchFamily="34" charset="0"/>
              </a:defRPr>
            </a:lvl1pPr>
          </a:lstStyle>
          <a:p>
            <a:pPr fontAlgn="base">
              <a:spcBef>
                <a:spcPct val="0"/>
              </a:spcBef>
              <a:spcAft>
                <a:spcPct val="0"/>
              </a:spcAft>
              <a:defRPr/>
            </a:pPr>
            <a:endParaRPr lang="en-US" altLang="en-US" kern="1200">
              <a:ea typeface="+mn-ea"/>
              <a:cs typeface="Arial" pitchFamily="34" charset="0"/>
            </a:endParaRPr>
          </a:p>
        </p:txBody>
      </p:sp>
      <p:sp>
        <p:nvSpPr>
          <p:cNvPr id="4101" name="Shape 240"/>
          <p:cNvSpPr txBox="1">
            <a:spLocks noGrp="1"/>
          </p:cNvSpPr>
          <p:nvPr>
            <p:ph type="ftr" idx="11"/>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ctr" defTabSz="914400" eaLnBrk="1" hangingPunct="1">
              <a:defRPr sz="1200">
                <a:solidFill>
                  <a:srgbClr val="888888"/>
                </a:solidFill>
                <a:latin typeface="Calibri" panose="020F0502020204030204" pitchFamily="34" charset="0"/>
                <a:sym typeface="Calibri" panose="020F0502020204030204" pitchFamily="34" charset="0"/>
              </a:defRPr>
            </a:lvl1pPr>
          </a:lstStyle>
          <a:p>
            <a:pPr fontAlgn="base">
              <a:spcBef>
                <a:spcPct val="0"/>
              </a:spcBef>
              <a:spcAft>
                <a:spcPct val="0"/>
              </a:spcAft>
              <a:defRPr/>
            </a:pPr>
            <a:endParaRPr lang="en-US" altLang="en-US" kern="1200">
              <a:ea typeface="+mn-ea"/>
              <a:cs typeface="Arial" pitchFamily="34" charset="0"/>
            </a:endParaRPr>
          </a:p>
        </p:txBody>
      </p:sp>
      <p:sp>
        <p:nvSpPr>
          <p:cNvPr id="4102" name="Shape 241"/>
          <p:cNvSpPr txBox="1">
            <a:spLocks noGrp="1"/>
          </p:cNvSpPr>
          <p:nvPr>
            <p:ph type="sldNum" idx="12"/>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025" tIns="45500" rIns="91025" bIns="45500" numCol="1" anchor="ctr" anchorCtr="0" compatLnSpc="1">
            <a:prstTxWarp prst="textNoShape">
              <a:avLst/>
            </a:prstTxWarp>
          </a:bodyPr>
          <a:lstStyle>
            <a:lvl1pPr algn="r" defTabSz="914400" eaLnBrk="1" hangingPunct="1">
              <a:buSzPct val="25000"/>
              <a:defRPr sz="1200">
                <a:solidFill>
                  <a:srgbClr val="888888"/>
                </a:solidFill>
                <a:latin typeface="Calibri" pitchFamily="34" charset="0"/>
                <a:sym typeface="Calibri" pitchFamily="34" charset="0"/>
              </a:defRPr>
            </a:lvl1pPr>
          </a:lstStyle>
          <a:p>
            <a:pPr fontAlgn="base">
              <a:spcBef>
                <a:spcPct val="0"/>
              </a:spcBef>
              <a:spcAft>
                <a:spcPct val="0"/>
              </a:spcAft>
              <a:defRPr/>
            </a:pPr>
            <a:fld id="{E2B4FF7C-9D9C-4D5F-B81E-FF8741911668}" type="slidenum">
              <a:rPr lang="en-US" altLang="en-US" kern="1200">
                <a:ea typeface="+mn-ea"/>
                <a:cs typeface="Arial" pitchFamily="34" charset="0"/>
              </a:rPr>
              <a:pPr fontAlgn="base">
                <a:spcBef>
                  <a:spcPct val="0"/>
                </a:spcBef>
                <a:spcAft>
                  <a:spcPct val="0"/>
                </a:spcAft>
                <a:defRPr/>
              </a:pPr>
              <a:t>‹#›</a:t>
            </a:fld>
            <a:endParaRPr lang="en-US" altLang="en-US" kern="1200">
              <a:ea typeface="+mn-ea"/>
              <a:cs typeface="Arial" pitchFamily="34" charset="0"/>
            </a:endParaRPr>
          </a:p>
        </p:txBody>
      </p:sp>
    </p:spTree>
    <p:extLst>
      <p:ext uri="{BB962C8B-B14F-4D97-AF65-F5344CB8AC3E}">
        <p14:creationId xmlns:p14="http://schemas.microsoft.com/office/powerpoint/2010/main" val="3559323710"/>
      </p:ext>
    </p:extLst>
  </p:cSld>
  <p:clrMap bg1="lt1" tx1="dk1" bg2="dk2" tx2="lt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4" r:id="rId9"/>
    <p:sldLayoutId id="2147484125" r:id="rId10"/>
  </p:sldLayoutIdLst>
  <p:hf sldNum="0" hdr="0" ftr="0" dt="0"/>
  <p:txStyles>
    <p:title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itchFamily="34" charset="0"/>
          <a:rtl val="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itchFamily="34" charset="0"/>
          <a:rtl val="0"/>
        </a:defRPr>
      </a:lvl1pPr>
      <a:lvl2pPr algn="l" rtl="0" eaLnBrk="0" fontAlgn="base" hangingPunct="0">
        <a:spcBef>
          <a:spcPct val="0"/>
        </a:spcBef>
        <a:spcAft>
          <a:spcPct val="0"/>
        </a:spcAft>
        <a:defRPr sz="1400">
          <a:solidFill>
            <a:srgbClr val="000000"/>
          </a:solidFill>
          <a:latin typeface="Arial"/>
          <a:ea typeface="Arial"/>
          <a:cs typeface="Arial"/>
          <a:sym typeface="Arial" pitchFamily="34" charset="0"/>
          <a:rtl val="0"/>
        </a:defRPr>
      </a:lvl2pPr>
      <a:lvl3pPr algn="l" rtl="0" eaLnBrk="0" fontAlgn="base" hangingPunct="0">
        <a:spcBef>
          <a:spcPct val="0"/>
        </a:spcBef>
        <a:spcAft>
          <a:spcPct val="0"/>
        </a:spcAft>
        <a:defRPr sz="1400">
          <a:solidFill>
            <a:srgbClr val="000000"/>
          </a:solidFill>
          <a:latin typeface="Arial"/>
          <a:ea typeface="Arial"/>
          <a:cs typeface="Arial"/>
          <a:sym typeface="Arial" pitchFamily="34" charset="0"/>
          <a:rtl val="0"/>
        </a:defRPr>
      </a:lvl3pPr>
      <a:lvl4pPr algn="l" rtl="0" eaLnBrk="0" fontAlgn="base" hangingPunct="0">
        <a:spcBef>
          <a:spcPct val="0"/>
        </a:spcBef>
        <a:spcAft>
          <a:spcPct val="0"/>
        </a:spcAft>
        <a:defRPr sz="1400">
          <a:solidFill>
            <a:srgbClr val="000000"/>
          </a:solidFill>
          <a:latin typeface="Arial"/>
          <a:ea typeface="Arial"/>
          <a:cs typeface="Arial"/>
          <a:sym typeface="Arial" pitchFamily="34" charset="0"/>
          <a:rtl val="0"/>
        </a:defRPr>
      </a:lvl4pPr>
      <a:lvl5pPr algn="l" rtl="0" eaLnBrk="0" fontAlgn="base" hangingPunct="0">
        <a:spcBef>
          <a:spcPct val="0"/>
        </a:spcBef>
        <a:spcAft>
          <a:spcPct val="0"/>
        </a:spcAft>
        <a:defRPr sz="1400">
          <a:solidFill>
            <a:srgbClr val="000000"/>
          </a:solidFill>
          <a:latin typeface="Arial"/>
          <a:ea typeface="Arial"/>
          <a:cs typeface="Arial"/>
          <a:sym typeface="Arial"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5095A7-7A6A-4BA3-8DF3-BBCA40D85382}" type="datetimeFigureOut">
              <a:rPr lang="en-US" kern="1200" smtClean="0">
                <a:solidFill>
                  <a:prstClr val="black">
                    <a:tint val="75000"/>
                  </a:prstClr>
                </a:solidFill>
                <a:latin typeface="Calibri"/>
                <a:ea typeface="+mn-ea"/>
              </a:rPr>
              <a:pPr/>
              <a:t>3/13/2018</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ABCD78-929D-4AC6-8CDE-9DF6C0396FFF}" type="slidenum">
              <a:rPr lang="en-US" kern="1200" smtClean="0">
                <a:solidFill>
                  <a:prstClr val="black">
                    <a:tint val="75000"/>
                  </a:prstClr>
                </a:solidFill>
                <a:latin typeface="Calibri"/>
                <a:ea typeface="+mn-ea"/>
              </a: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4287680852"/>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Shape 237"/>
          <p:cNvSpPr txBox="1">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itchFamily="34" charset="0"/>
            </a:endParaRPr>
          </a:p>
        </p:txBody>
      </p:sp>
      <p:sp>
        <p:nvSpPr>
          <p:cNvPr id="4099" name="Shape 238"/>
          <p:cNvSpPr txBox="1">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itchFamily="34" charset="0"/>
            </a:endParaRPr>
          </a:p>
        </p:txBody>
      </p:sp>
      <p:sp>
        <p:nvSpPr>
          <p:cNvPr id="4100" name="Shape 239"/>
          <p:cNvSpPr txBox="1">
            <a:spLocks noGrp="1"/>
          </p:cNvSpPr>
          <p:nvPr>
            <p:ph type="dt" idx="10"/>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defTabSz="914400" eaLnBrk="1" hangingPunct="1">
              <a:defRPr sz="1200">
                <a:solidFill>
                  <a:srgbClr val="888888"/>
                </a:solidFill>
                <a:latin typeface="Calibri" panose="020F0502020204030204" pitchFamily="34" charset="0"/>
                <a:sym typeface="Calibri" panose="020F0502020204030204" pitchFamily="34" charset="0"/>
              </a:defRPr>
            </a:lvl1pPr>
          </a:lstStyle>
          <a:p>
            <a:pPr fontAlgn="base">
              <a:spcBef>
                <a:spcPct val="0"/>
              </a:spcBef>
              <a:spcAft>
                <a:spcPct val="0"/>
              </a:spcAft>
              <a:defRPr/>
            </a:pPr>
            <a:endParaRPr lang="en-US" altLang="en-US" kern="1200">
              <a:ea typeface="+mn-ea"/>
              <a:cs typeface="Arial" pitchFamily="34" charset="0"/>
            </a:endParaRPr>
          </a:p>
        </p:txBody>
      </p:sp>
      <p:sp>
        <p:nvSpPr>
          <p:cNvPr id="4101" name="Shape 240"/>
          <p:cNvSpPr txBox="1">
            <a:spLocks noGrp="1"/>
          </p:cNvSpPr>
          <p:nvPr>
            <p:ph type="ftr" idx="11"/>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ctr" defTabSz="914400" eaLnBrk="1" hangingPunct="1">
              <a:defRPr sz="1200">
                <a:solidFill>
                  <a:srgbClr val="888888"/>
                </a:solidFill>
                <a:latin typeface="Calibri" panose="020F0502020204030204" pitchFamily="34" charset="0"/>
                <a:sym typeface="Calibri" panose="020F0502020204030204" pitchFamily="34" charset="0"/>
              </a:defRPr>
            </a:lvl1pPr>
          </a:lstStyle>
          <a:p>
            <a:pPr fontAlgn="base">
              <a:spcBef>
                <a:spcPct val="0"/>
              </a:spcBef>
              <a:spcAft>
                <a:spcPct val="0"/>
              </a:spcAft>
              <a:defRPr/>
            </a:pPr>
            <a:endParaRPr lang="en-US" altLang="en-US" kern="1200">
              <a:ea typeface="+mn-ea"/>
              <a:cs typeface="Arial" pitchFamily="34" charset="0"/>
            </a:endParaRPr>
          </a:p>
        </p:txBody>
      </p:sp>
      <p:sp>
        <p:nvSpPr>
          <p:cNvPr id="4102" name="Shape 241"/>
          <p:cNvSpPr txBox="1">
            <a:spLocks noGrp="1"/>
          </p:cNvSpPr>
          <p:nvPr>
            <p:ph type="sldNum" idx="12"/>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025" tIns="45500" rIns="91025" bIns="45500" numCol="1" anchor="ctr" anchorCtr="0" compatLnSpc="1">
            <a:prstTxWarp prst="textNoShape">
              <a:avLst/>
            </a:prstTxWarp>
          </a:bodyPr>
          <a:lstStyle>
            <a:lvl1pPr algn="r" defTabSz="914400" eaLnBrk="1" hangingPunct="1">
              <a:buSzPct val="25000"/>
              <a:defRPr sz="1200">
                <a:solidFill>
                  <a:srgbClr val="888888"/>
                </a:solidFill>
                <a:latin typeface="Calibri" pitchFamily="34" charset="0"/>
                <a:sym typeface="Calibri" pitchFamily="34" charset="0"/>
              </a:defRPr>
            </a:lvl1pPr>
          </a:lstStyle>
          <a:p>
            <a:pPr fontAlgn="base">
              <a:spcBef>
                <a:spcPct val="0"/>
              </a:spcBef>
              <a:spcAft>
                <a:spcPct val="0"/>
              </a:spcAft>
              <a:defRPr/>
            </a:pPr>
            <a:fld id="{E2B4FF7C-9D9C-4D5F-B81E-FF8741911668}" type="slidenum">
              <a:rPr lang="en-US" altLang="en-US" kern="1200">
                <a:ea typeface="+mn-ea"/>
                <a:cs typeface="Arial" pitchFamily="34" charset="0"/>
              </a:rPr>
              <a:pPr fontAlgn="base">
                <a:spcBef>
                  <a:spcPct val="0"/>
                </a:spcBef>
                <a:spcAft>
                  <a:spcPct val="0"/>
                </a:spcAft>
                <a:defRPr/>
              </a:pPr>
              <a:t>‹#›</a:t>
            </a:fld>
            <a:endParaRPr lang="en-US" altLang="en-US" kern="1200">
              <a:ea typeface="+mn-ea"/>
              <a:cs typeface="Arial" pitchFamily="34" charset="0"/>
            </a:endParaRPr>
          </a:p>
        </p:txBody>
      </p:sp>
    </p:spTree>
    <p:extLst>
      <p:ext uri="{BB962C8B-B14F-4D97-AF65-F5344CB8AC3E}">
        <p14:creationId xmlns:p14="http://schemas.microsoft.com/office/powerpoint/2010/main" val="962102670"/>
      </p:ext>
    </p:extLst>
  </p:cSld>
  <p:clrMap bg1="lt1" tx1="dk1" bg2="dk2" tx2="lt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Lst>
  <p:hf sldNum="0" hdr="0" ftr="0" dt="0"/>
  <p:txStyles>
    <p:title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itchFamily="34" charset="0"/>
          <a:rtl val="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itchFamily="34" charset="0"/>
          <a:rtl val="0"/>
        </a:defRPr>
      </a:lvl1pPr>
      <a:lvl2pPr algn="l" rtl="0" eaLnBrk="0" fontAlgn="base" hangingPunct="0">
        <a:spcBef>
          <a:spcPct val="0"/>
        </a:spcBef>
        <a:spcAft>
          <a:spcPct val="0"/>
        </a:spcAft>
        <a:defRPr sz="1400">
          <a:solidFill>
            <a:srgbClr val="000000"/>
          </a:solidFill>
          <a:latin typeface="Arial"/>
          <a:ea typeface="Arial"/>
          <a:cs typeface="Arial"/>
          <a:sym typeface="Arial" pitchFamily="34" charset="0"/>
          <a:rtl val="0"/>
        </a:defRPr>
      </a:lvl2pPr>
      <a:lvl3pPr algn="l" rtl="0" eaLnBrk="0" fontAlgn="base" hangingPunct="0">
        <a:spcBef>
          <a:spcPct val="0"/>
        </a:spcBef>
        <a:spcAft>
          <a:spcPct val="0"/>
        </a:spcAft>
        <a:defRPr sz="1400">
          <a:solidFill>
            <a:srgbClr val="000000"/>
          </a:solidFill>
          <a:latin typeface="Arial"/>
          <a:ea typeface="Arial"/>
          <a:cs typeface="Arial"/>
          <a:sym typeface="Arial" pitchFamily="34" charset="0"/>
          <a:rtl val="0"/>
        </a:defRPr>
      </a:lvl3pPr>
      <a:lvl4pPr algn="l" rtl="0" eaLnBrk="0" fontAlgn="base" hangingPunct="0">
        <a:spcBef>
          <a:spcPct val="0"/>
        </a:spcBef>
        <a:spcAft>
          <a:spcPct val="0"/>
        </a:spcAft>
        <a:defRPr sz="1400">
          <a:solidFill>
            <a:srgbClr val="000000"/>
          </a:solidFill>
          <a:latin typeface="Arial"/>
          <a:ea typeface="Arial"/>
          <a:cs typeface="Arial"/>
          <a:sym typeface="Arial" pitchFamily="34" charset="0"/>
          <a:rtl val="0"/>
        </a:defRPr>
      </a:lvl4pPr>
      <a:lvl5pPr algn="l" rtl="0" eaLnBrk="0" fontAlgn="base" hangingPunct="0">
        <a:spcBef>
          <a:spcPct val="0"/>
        </a:spcBef>
        <a:spcAft>
          <a:spcPct val="0"/>
        </a:spcAft>
        <a:defRPr sz="1400">
          <a:solidFill>
            <a:srgbClr val="000000"/>
          </a:solidFill>
          <a:latin typeface="Arial"/>
          <a:ea typeface="Arial"/>
          <a:cs typeface="Arial"/>
          <a:sym typeface="Arial"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5095A7-7A6A-4BA3-8DF3-BBCA40D85382}" type="datetimeFigureOut">
              <a:rPr lang="en-US" kern="1200" smtClean="0">
                <a:solidFill>
                  <a:prstClr val="black">
                    <a:tint val="75000"/>
                  </a:prstClr>
                </a:solidFill>
                <a:latin typeface="Calibri"/>
                <a:ea typeface="+mn-ea"/>
              </a:rPr>
              <a:pPr/>
              <a:t>3/13/2018</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ABCD78-929D-4AC6-8CDE-9DF6C0396FFF}" type="slidenum">
              <a:rPr lang="en-US" kern="1200" smtClean="0">
                <a:solidFill>
                  <a:prstClr val="black">
                    <a:tint val="75000"/>
                  </a:prstClr>
                </a:solidFill>
                <a:latin typeface="Calibri"/>
                <a:ea typeface="+mn-ea"/>
              </a: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1247348"/>
      </p:ext>
    </p:extLst>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5095A7-7A6A-4BA3-8DF3-BBCA40D85382}" type="datetimeFigureOut">
              <a:rPr lang="en-US" kern="1200" smtClean="0">
                <a:solidFill>
                  <a:prstClr val="black">
                    <a:tint val="75000"/>
                  </a:prstClr>
                </a:solidFill>
                <a:latin typeface="Calibri"/>
                <a:ea typeface="+mn-ea"/>
                <a:cs typeface="+mn-cs"/>
              </a:rPr>
              <a:pPr/>
              <a:t>3/13/2018</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ABCD78-929D-4AC6-8CDE-9DF6C0396FFF}"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5616501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11" name="Shape 11"/>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12" name="Shape 12"/>
          <p:cNvSpPr txBox="1">
            <a:spLocks noGrp="1"/>
          </p:cNvSpPr>
          <p:nvPr>
            <p:ph type="sldNum" idx="12"/>
          </p:nvPr>
        </p:nvSpPr>
        <p:spPr>
          <a:xfrm>
            <a:off x="8472457" y="6217622"/>
            <a:ext cx="548700" cy="524700"/>
          </a:xfrm>
          <a:prstGeom prst="rect">
            <a:avLst/>
          </a:prstGeom>
          <a:noFill/>
          <a:ln>
            <a:noFill/>
          </a:ln>
        </p:spPr>
        <p:txBody>
          <a:bodyPr lIns="91425" tIns="91425" rIns="91425" bIns="91425" anchor="ctr" anchorCtr="0">
            <a:noAutofit/>
          </a:bodyPr>
          <a:lstStyle/>
          <a:p>
            <a:pPr algn="r"/>
            <a:fld id="{00000000-1234-1234-1234-123412341234}" type="slidenum">
              <a:rPr lang="en-US" sz="1000">
                <a:solidFill>
                  <a:srgbClr val="595959"/>
                </a:solidFill>
              </a:rPr>
              <a:pPr algn="r"/>
              <a:t>‹#›</a:t>
            </a:fld>
            <a:endParaRPr lang="en-US" sz="1000">
              <a:solidFill>
                <a:srgbClr val="595959"/>
              </a:solidFill>
            </a:endParaRPr>
          </a:p>
        </p:txBody>
      </p:sp>
    </p:spTree>
    <p:extLst>
      <p:ext uri="{BB962C8B-B14F-4D97-AF65-F5344CB8AC3E}">
        <p14:creationId xmlns:p14="http://schemas.microsoft.com/office/powerpoint/2010/main" val="63208563"/>
      </p:ext>
    </p:extLst>
  </p:cSld>
  <p:clrMap bg1="lt1" tx1="dk1" bg2="dk2" tx2="lt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536C97-2C99-4F78-9BE7-F42B946A4A3A}" type="datetimeFigureOut">
              <a:rPr lang="en-US" kern="1200" smtClean="0">
                <a:solidFill>
                  <a:prstClr val="black">
                    <a:tint val="75000"/>
                  </a:prstClr>
                </a:solidFill>
                <a:latin typeface="Calibri" panose="020F0502020204030204"/>
                <a:ea typeface="+mn-ea"/>
              </a:rPr>
              <a:pPr/>
              <a:t>3/13/2018</a:t>
            </a:fld>
            <a:endParaRPr lang="en-US" kern="1200">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B3A809-92F8-4885-AD0B-E1E3C9DB0E6A}" type="slidenum">
              <a:rPr lang="en-US" kern="1200" smtClean="0">
                <a:solidFill>
                  <a:prstClr val="black">
                    <a:tint val="75000"/>
                  </a:prstClr>
                </a:solidFill>
                <a:latin typeface="Calibri" panose="020F0502020204030204"/>
                <a:ea typeface="+mn-ea"/>
              </a:rPr>
              <a:pPr/>
              <a:t>‹#›</a:t>
            </a:fld>
            <a:endParaRPr lang="en-US" kern="120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624012811"/>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5095A7-7A6A-4BA3-8DF3-BBCA40D85382}" type="datetimeFigureOut">
              <a:rPr lang="en-US" kern="1200" smtClean="0">
                <a:solidFill>
                  <a:prstClr val="black">
                    <a:tint val="75000"/>
                  </a:prstClr>
                </a:solidFill>
                <a:latin typeface="Calibri"/>
                <a:ea typeface="+mn-ea"/>
              </a:rPr>
              <a:pPr/>
              <a:t>3/13/2018</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ABCD78-929D-4AC6-8CDE-9DF6C0396FFF}" type="slidenum">
              <a:rPr lang="en-US" kern="1200" smtClean="0">
                <a:solidFill>
                  <a:prstClr val="black">
                    <a:tint val="75000"/>
                  </a:prstClr>
                </a:solidFill>
                <a:latin typeface="Calibri"/>
                <a:ea typeface="+mn-ea"/>
              </a: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3954869988"/>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5095A7-7A6A-4BA3-8DF3-BBCA40D85382}" type="datetimeFigureOut">
              <a:rPr lang="en-US" kern="1200" smtClean="0">
                <a:solidFill>
                  <a:prstClr val="black">
                    <a:tint val="75000"/>
                  </a:prstClr>
                </a:solidFill>
                <a:latin typeface="Calibri"/>
                <a:ea typeface="+mn-ea"/>
              </a:rPr>
              <a:pPr/>
              <a:t>3/13/2018</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ABCD78-929D-4AC6-8CDE-9DF6C0396FFF}" type="slidenum">
              <a:rPr lang="en-US" kern="1200" smtClean="0">
                <a:solidFill>
                  <a:prstClr val="black">
                    <a:tint val="75000"/>
                  </a:prstClr>
                </a:solidFill>
                <a:latin typeface="Calibri"/>
                <a:ea typeface="+mn-ea"/>
              </a: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3600853031"/>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8194" name="Rectangle 1"/>
          <p:cNvSpPr>
            <a:spLocks noGrp="1"/>
          </p:cNvSpPr>
          <p:nvPr>
            <p:ph type="title"/>
          </p:nvPr>
        </p:nvSpPr>
        <p:spPr bwMode="auto">
          <a:xfrm>
            <a:off x="893763" y="179388"/>
            <a:ext cx="7358062"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vert="horz" wrap="square" lIns="40485" tIns="40485" rIns="40485" bIns="40485" numCol="1" anchor="ctr" anchorCtr="0" compatLnSpc="1">
            <a:prstTxWarp prst="textNoShape">
              <a:avLst/>
            </a:prstTxWarp>
          </a:bodyPr>
          <a:lstStyle/>
          <a:p>
            <a:pPr lvl="0"/>
            <a:r>
              <a:rPr lang="en-US" altLang="en-US">
                <a:sym typeface="Helvetica Light"/>
              </a:rPr>
              <a:t>Click to edit Master title style</a:t>
            </a:r>
          </a:p>
        </p:txBody>
      </p:sp>
      <p:sp>
        <p:nvSpPr>
          <p:cNvPr id="8195" name="Rectangle 2"/>
          <p:cNvSpPr>
            <a:spLocks noGrp="1"/>
          </p:cNvSpPr>
          <p:nvPr>
            <p:ph type="body" idx="1"/>
          </p:nvPr>
        </p:nvSpPr>
        <p:spPr bwMode="auto">
          <a:xfrm>
            <a:off x="893763" y="1947863"/>
            <a:ext cx="7358062" cy="401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vert="horz" wrap="square" lIns="40485" tIns="40485" rIns="40485" bIns="40485" numCol="1" anchor="ctr" anchorCtr="0" compatLnSpc="1">
            <a:prstTxWarp prst="textNoShape">
              <a:avLst/>
            </a:prstTxWarp>
          </a:bodyPr>
          <a:lstStyle/>
          <a:p>
            <a:pPr lvl="0"/>
            <a:r>
              <a:rPr lang="en-US" altLang="en-US">
                <a:sym typeface="Helvetica Light"/>
              </a:rPr>
              <a:t>Click to edit Master text styles</a:t>
            </a:r>
          </a:p>
          <a:p>
            <a:pPr lvl="1"/>
            <a:r>
              <a:rPr lang="en-US" altLang="en-US">
                <a:sym typeface="Helvetica Light"/>
              </a:rPr>
              <a:t>Second level</a:t>
            </a:r>
          </a:p>
          <a:p>
            <a:pPr lvl="2"/>
            <a:r>
              <a:rPr lang="en-US" altLang="en-US">
                <a:sym typeface="Helvetica Light"/>
              </a:rPr>
              <a:t>Third level</a:t>
            </a:r>
          </a:p>
          <a:p>
            <a:pPr lvl="3"/>
            <a:r>
              <a:rPr lang="en-US" altLang="en-US">
                <a:sym typeface="Helvetica Light"/>
              </a:rPr>
              <a:t>Fourth level</a:t>
            </a:r>
          </a:p>
          <a:p>
            <a:pPr lvl="4"/>
            <a:r>
              <a:rPr lang="en-US" altLang="en-US">
                <a:sym typeface="Helvetica Light"/>
              </a:rPr>
              <a:t>Fifth level</a:t>
            </a:r>
          </a:p>
        </p:txBody>
      </p:sp>
    </p:spTree>
    <p:extLst>
      <p:ext uri="{BB962C8B-B14F-4D97-AF65-F5344CB8AC3E}">
        <p14:creationId xmlns:p14="http://schemas.microsoft.com/office/powerpoint/2010/main" val="317440180"/>
      </p:ext>
    </p:extLst>
  </p:cSld>
  <p:clrMap bg1="lt1" tx1="dk1" bg2="lt2" tx2="dk2" accent1="accent1" accent2="accent2" accent3="accent3" accent4="accent4" accent5="accent5" accent6="accent6" hlink="hlink" folHlink="folHlink"/>
  <p:sldLayoutIdLst>
    <p:sldLayoutId id="2147484221" r:id="rId1"/>
    <p:sldLayoutId id="2147484222" r:id="rId2"/>
    <p:sldLayoutId id="2147484223" r:id="rId3"/>
    <p:sldLayoutId id="2147484224" r:id="rId4"/>
    <p:sldLayoutId id="2147484225" r:id="rId5"/>
    <p:sldLayoutId id="2147484226" r:id="rId6"/>
    <p:sldLayoutId id="2147484227" r:id="rId7"/>
    <p:sldLayoutId id="2147484228" r:id="rId8"/>
    <p:sldLayoutId id="2147484229" r:id="rId9"/>
    <p:sldLayoutId id="2147484230" r:id="rId10"/>
    <p:sldLayoutId id="2147484231" r:id="rId11"/>
    <p:sldLayoutId id="2147484232" r:id="rId12"/>
  </p:sldLayoutIdLst>
  <p:hf sldNum="0" hdr="0" ftr="0" dt="0"/>
  <p:txStyles>
    <p:titleStyle>
      <a:lvl1pPr algn="ctr" defTabSz="465138" rtl="0" eaLnBrk="0" fontAlgn="base" hangingPunct="0">
        <a:spcBef>
          <a:spcPct val="0"/>
        </a:spcBef>
        <a:spcAft>
          <a:spcPct val="0"/>
        </a:spcAft>
        <a:defRPr sz="6700">
          <a:solidFill>
            <a:srgbClr val="000000"/>
          </a:solidFill>
          <a:latin typeface="+mj-lt"/>
          <a:ea typeface="+mj-ea"/>
          <a:cs typeface="+mj-cs"/>
          <a:sym typeface="Helvetica Light"/>
        </a:defRPr>
      </a:lvl1pPr>
      <a:lvl2pPr algn="ctr" defTabSz="465138" rtl="0" eaLnBrk="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a:defRPr>
      </a:lvl2pPr>
      <a:lvl3pPr algn="ctr" defTabSz="465138" rtl="0" eaLnBrk="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a:defRPr>
      </a:lvl3pPr>
      <a:lvl4pPr algn="ctr" defTabSz="465138" rtl="0" eaLnBrk="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a:defRPr>
      </a:lvl4pPr>
      <a:lvl5pPr algn="ctr" defTabSz="465138" rtl="0" eaLnBrk="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a:defRPr>
      </a:lvl5pPr>
      <a:lvl6pPr marL="364195" algn="ctr" defTabSz="465448" rtl="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6pPr>
      <a:lvl7pPr marL="728478" algn="ctr" defTabSz="465448" rtl="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7pPr>
      <a:lvl8pPr marL="1092784" algn="ctr" defTabSz="465448" rtl="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8pPr>
      <a:lvl9pPr marL="1457043" algn="ctr" defTabSz="465448" rtl="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9pPr>
    </p:titleStyle>
    <p:bodyStyle>
      <a:lvl1pPr marL="303213" indent="-303213" algn="l" defTabSz="465138" rtl="0" eaLnBrk="0" fontAlgn="base" hangingPunct="0">
        <a:spcBef>
          <a:spcPts val="3513"/>
        </a:spcBef>
        <a:spcAft>
          <a:spcPct val="0"/>
        </a:spcAft>
        <a:buSzPct val="100000"/>
        <a:buChar char="•"/>
        <a:defRPr sz="3200">
          <a:solidFill>
            <a:srgbClr val="000000"/>
          </a:solidFill>
          <a:latin typeface="+mn-lt"/>
          <a:ea typeface="+mn-ea"/>
          <a:cs typeface="+mn-cs"/>
          <a:sym typeface="Helvetica Light"/>
        </a:defRPr>
      </a:lvl1pPr>
      <a:lvl2pPr marL="606425" indent="-303213" algn="l" defTabSz="465138" rtl="0" eaLnBrk="0" fontAlgn="base" hangingPunct="0">
        <a:spcBef>
          <a:spcPts val="3513"/>
        </a:spcBef>
        <a:spcAft>
          <a:spcPct val="0"/>
        </a:spcAft>
        <a:buSzPct val="100000"/>
        <a:buChar char="•"/>
        <a:defRPr sz="3200">
          <a:solidFill>
            <a:srgbClr val="000000"/>
          </a:solidFill>
          <a:latin typeface="+mn-lt"/>
          <a:ea typeface="+mn-ea"/>
          <a:cs typeface="+mn-cs"/>
          <a:sym typeface="Helvetica Light"/>
        </a:defRPr>
      </a:lvl2pPr>
      <a:lvl3pPr marL="909638" indent="-303213" algn="l" defTabSz="465138" rtl="0" eaLnBrk="0" fontAlgn="base" hangingPunct="0">
        <a:spcBef>
          <a:spcPts val="3513"/>
        </a:spcBef>
        <a:spcAft>
          <a:spcPct val="0"/>
        </a:spcAft>
        <a:buSzPct val="100000"/>
        <a:buChar char="•"/>
        <a:defRPr sz="3200">
          <a:solidFill>
            <a:srgbClr val="000000"/>
          </a:solidFill>
          <a:latin typeface="+mn-lt"/>
          <a:ea typeface="+mn-ea"/>
          <a:cs typeface="+mn-cs"/>
          <a:sym typeface="Helvetica Light"/>
        </a:defRPr>
      </a:lvl3pPr>
      <a:lvl4pPr marL="1212850" indent="-303213" algn="l" defTabSz="465138" rtl="0" eaLnBrk="0" fontAlgn="base" hangingPunct="0">
        <a:spcBef>
          <a:spcPts val="3513"/>
        </a:spcBef>
        <a:spcAft>
          <a:spcPct val="0"/>
        </a:spcAft>
        <a:buSzPct val="100000"/>
        <a:buChar char="•"/>
        <a:defRPr sz="3200">
          <a:solidFill>
            <a:srgbClr val="000000"/>
          </a:solidFill>
          <a:latin typeface="+mn-lt"/>
          <a:ea typeface="+mn-ea"/>
          <a:cs typeface="+mn-cs"/>
          <a:sym typeface="Helvetica Light"/>
        </a:defRPr>
      </a:lvl4pPr>
      <a:lvl5pPr marL="1517650" indent="-303213" algn="l" defTabSz="465138" rtl="0" eaLnBrk="0" fontAlgn="base" hangingPunct="0">
        <a:spcBef>
          <a:spcPts val="3513"/>
        </a:spcBef>
        <a:spcAft>
          <a:spcPct val="0"/>
        </a:spcAft>
        <a:buSzPct val="100000"/>
        <a:buChar char="•"/>
        <a:defRPr sz="3200">
          <a:solidFill>
            <a:srgbClr val="000000"/>
          </a:solidFill>
          <a:latin typeface="+mn-lt"/>
          <a:ea typeface="+mn-ea"/>
          <a:cs typeface="+mn-cs"/>
          <a:sym typeface="Helvetica Light"/>
        </a:defRPr>
      </a:lvl5pPr>
      <a:lvl6pPr marL="1881993" indent="-303573" algn="l" defTabSz="465448" rtl="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6pPr>
      <a:lvl7pPr marL="2246241" indent="-303573" algn="l" defTabSz="465448" rtl="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7pPr>
      <a:lvl8pPr marL="2610503" indent="-303573" algn="l" defTabSz="465448" rtl="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8pPr>
      <a:lvl9pPr marL="2974791" indent="-303573" algn="l" defTabSz="465448" rtl="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9pPr>
    </p:bodyStyle>
    <p:otherStyle>
      <a:defPPr>
        <a:defRPr lang="en-US"/>
      </a:defPPr>
      <a:lvl1pPr marL="0" algn="l" defTabSz="728478" rtl="0" eaLnBrk="1" latinLnBrk="0" hangingPunct="1">
        <a:defRPr sz="1500" kern="1200">
          <a:solidFill>
            <a:schemeClr val="tx1"/>
          </a:solidFill>
          <a:latin typeface="+mn-lt"/>
          <a:ea typeface="+mn-ea"/>
          <a:cs typeface="+mn-cs"/>
        </a:defRPr>
      </a:lvl1pPr>
      <a:lvl2pPr marL="364195" algn="l" defTabSz="728478" rtl="0" eaLnBrk="1" latinLnBrk="0" hangingPunct="1">
        <a:defRPr sz="1500" kern="1200">
          <a:solidFill>
            <a:schemeClr val="tx1"/>
          </a:solidFill>
          <a:latin typeface="+mn-lt"/>
          <a:ea typeface="+mn-ea"/>
          <a:cs typeface="+mn-cs"/>
        </a:defRPr>
      </a:lvl2pPr>
      <a:lvl3pPr marL="728478" algn="l" defTabSz="728478" rtl="0" eaLnBrk="1" latinLnBrk="0" hangingPunct="1">
        <a:defRPr sz="1500" kern="1200">
          <a:solidFill>
            <a:schemeClr val="tx1"/>
          </a:solidFill>
          <a:latin typeface="+mn-lt"/>
          <a:ea typeface="+mn-ea"/>
          <a:cs typeface="+mn-cs"/>
        </a:defRPr>
      </a:lvl3pPr>
      <a:lvl4pPr marL="1092784" algn="l" defTabSz="728478" rtl="0" eaLnBrk="1" latinLnBrk="0" hangingPunct="1">
        <a:defRPr sz="1500" kern="1200">
          <a:solidFill>
            <a:schemeClr val="tx1"/>
          </a:solidFill>
          <a:latin typeface="+mn-lt"/>
          <a:ea typeface="+mn-ea"/>
          <a:cs typeface="+mn-cs"/>
        </a:defRPr>
      </a:lvl4pPr>
      <a:lvl5pPr marL="1457043" algn="l" defTabSz="728478" rtl="0" eaLnBrk="1" latinLnBrk="0" hangingPunct="1">
        <a:defRPr sz="1500" kern="1200">
          <a:solidFill>
            <a:schemeClr val="tx1"/>
          </a:solidFill>
          <a:latin typeface="+mn-lt"/>
          <a:ea typeface="+mn-ea"/>
          <a:cs typeface="+mn-cs"/>
        </a:defRPr>
      </a:lvl5pPr>
      <a:lvl6pPr marL="1821311" algn="l" defTabSz="728478" rtl="0" eaLnBrk="1" latinLnBrk="0" hangingPunct="1">
        <a:defRPr sz="1500" kern="1200">
          <a:solidFill>
            <a:schemeClr val="tx1"/>
          </a:solidFill>
          <a:latin typeface="+mn-lt"/>
          <a:ea typeface="+mn-ea"/>
          <a:cs typeface="+mn-cs"/>
        </a:defRPr>
      </a:lvl6pPr>
      <a:lvl7pPr marL="2185575" algn="l" defTabSz="728478" rtl="0" eaLnBrk="1" latinLnBrk="0" hangingPunct="1">
        <a:defRPr sz="1500" kern="1200">
          <a:solidFill>
            <a:schemeClr val="tx1"/>
          </a:solidFill>
          <a:latin typeface="+mn-lt"/>
          <a:ea typeface="+mn-ea"/>
          <a:cs typeface="+mn-cs"/>
        </a:defRPr>
      </a:lvl7pPr>
      <a:lvl8pPr marL="2549848" algn="l" defTabSz="728478" rtl="0" eaLnBrk="1" latinLnBrk="0" hangingPunct="1">
        <a:defRPr sz="1500" kern="1200">
          <a:solidFill>
            <a:schemeClr val="tx1"/>
          </a:solidFill>
          <a:latin typeface="+mn-lt"/>
          <a:ea typeface="+mn-ea"/>
          <a:cs typeface="+mn-cs"/>
        </a:defRPr>
      </a:lvl8pPr>
      <a:lvl9pPr marL="2914104" algn="l" defTabSz="728478" rtl="0" eaLnBrk="1" latinLnBrk="0"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536C97-2C99-4F78-9BE7-F42B946A4A3A}" type="datetimeFigureOut">
              <a:rPr lang="en-US" kern="1200" smtClean="0">
                <a:solidFill>
                  <a:prstClr val="black">
                    <a:tint val="75000"/>
                  </a:prstClr>
                </a:solidFill>
                <a:latin typeface="Calibri" panose="020F0502020204030204"/>
                <a:ea typeface="+mn-ea"/>
                <a:cs typeface="+mn-cs"/>
              </a:rPr>
              <a:pPr/>
              <a:t>3/13/2018</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B3A809-92F8-4885-AD0B-E1E3C9DB0E6A}" type="slidenum">
              <a:rPr lang="en-US" kern="1200" smtClean="0">
                <a:solidFill>
                  <a:prstClr val="black">
                    <a:tint val="75000"/>
                  </a:prstClr>
                </a:solidFill>
                <a:latin typeface="Calibri" panose="020F0502020204030204"/>
                <a:ea typeface="+mn-ea"/>
                <a:cs typeface="+mn-cs"/>
              </a: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5094655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6"/>
        <p:cNvGrpSpPr/>
        <p:nvPr/>
      </p:nvGrpSpPr>
      <p:grpSpPr>
        <a:xfrm>
          <a:off x="0" y="0"/>
          <a:ext cx="0" cy="0"/>
          <a:chOff x="0" y="0"/>
          <a:chExt cx="0" cy="0"/>
        </a:xfrm>
      </p:grpSpPr>
      <p:sp>
        <p:nvSpPr>
          <p:cNvPr id="237" name="Shape 23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indent="0" algn="ctr" rtl="0">
              <a:spcBef>
                <a:spcPts val="0"/>
              </a:spcBef>
              <a:buClr>
                <a:schemeClr val="dk1"/>
              </a:buClr>
              <a:buFont typeface="Calibri"/>
              <a:buNone/>
              <a:defRPr sz="4400" b="0" i="0" u="none" strike="noStrike" cap="none" baseline="0">
                <a:solidFill>
                  <a:schemeClr val="dk1"/>
                </a:solidFill>
                <a:latin typeface="Calibri"/>
                <a:ea typeface="Calibri"/>
                <a:cs typeface="Calibri"/>
                <a:sym typeface="Calibri"/>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238" name="Shape 238"/>
          <p:cNvSpPr txBox="1">
            <a:spLocks noGrp="1"/>
          </p:cNvSpPr>
          <p:nvPr>
            <p:ph type="body" idx="1"/>
          </p:nvPr>
        </p:nvSpPr>
        <p:spPr>
          <a:xfrm>
            <a:off x="457200" y="1600284"/>
            <a:ext cx="8229600" cy="4525963"/>
          </a:xfrm>
          <a:prstGeom prst="rect">
            <a:avLst/>
          </a:prstGeom>
          <a:noFill/>
          <a:ln>
            <a:noFill/>
          </a:ln>
        </p:spPr>
        <p:txBody>
          <a:bodyPr lIns="91425" tIns="91425" rIns="91425" bIns="91425" anchor="t" anchorCtr="0"/>
          <a:lstStyle>
            <a:lvl1pPr marL="341429" marR="0" indent="-138228" algn="l" rtl="0">
              <a:spcBef>
                <a:spcPts val="640"/>
              </a:spcBef>
              <a:buClr>
                <a:schemeClr val="dk1"/>
              </a:buClr>
              <a:buFont typeface="Arial"/>
              <a:buChar char="•"/>
              <a:defRPr sz="3200" b="0" i="0" u="none" strike="noStrike" cap="none" baseline="0">
                <a:solidFill>
                  <a:schemeClr val="dk1"/>
                </a:solidFill>
                <a:latin typeface="Calibri"/>
                <a:ea typeface="Calibri"/>
                <a:cs typeface="Calibri"/>
                <a:sym typeface="Calibri"/>
              </a:defRPr>
            </a:lvl1pPr>
            <a:lvl2pPr marL="739720" marR="0" indent="-117420" algn="l" rtl="0">
              <a:spcBef>
                <a:spcPts val="560"/>
              </a:spcBef>
              <a:buClr>
                <a:schemeClr val="dk1"/>
              </a:buClr>
              <a:buFont typeface="Arial"/>
              <a:buChar char="–"/>
              <a:defRPr sz="2800" b="0" i="0" u="none" strike="noStrike" cap="none" baseline="0">
                <a:solidFill>
                  <a:schemeClr val="dk1"/>
                </a:solidFill>
                <a:latin typeface="Calibri"/>
                <a:ea typeface="Calibri"/>
                <a:cs typeface="Calibri"/>
                <a:sym typeface="Calibri"/>
              </a:defRPr>
            </a:lvl2pPr>
            <a:lvl3pPr marL="1138043" marR="0" indent="-83943" algn="l" rtl="0">
              <a:spcBef>
                <a:spcPts val="480"/>
              </a:spcBef>
              <a:buClr>
                <a:schemeClr val="dk1"/>
              </a:buClr>
              <a:buFont typeface="Arial"/>
              <a:buChar char="•"/>
              <a:defRPr sz="2400" b="0" i="0" u="none" strike="noStrike" cap="none" baseline="0">
                <a:solidFill>
                  <a:schemeClr val="dk1"/>
                </a:solidFill>
                <a:latin typeface="Calibri"/>
                <a:ea typeface="Calibri"/>
                <a:cs typeface="Calibri"/>
                <a:sym typeface="Calibri"/>
              </a:defRPr>
            </a:lvl3pPr>
            <a:lvl4pPr marL="1593253" marR="0" indent="-107353"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4pPr>
            <a:lvl5pPr marL="2048475" marR="0" indent="-105374"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5pPr>
            <a:lvl6pPr marL="2503699" marR="0" indent="-103398"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6pPr>
            <a:lvl7pPr marL="2958899" marR="0" indent="-101399"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7pPr>
            <a:lvl8pPr marL="3414119" marR="0" indent="-112119"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8pPr>
            <a:lvl9pPr marL="3869310" marR="0" indent="-110109"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9pPr>
          </a:lstStyle>
          <a:p>
            <a:endParaRPr/>
          </a:p>
        </p:txBody>
      </p:sp>
      <p:sp>
        <p:nvSpPr>
          <p:cNvPr id="239" name="Shape 239"/>
          <p:cNvSpPr txBox="1">
            <a:spLocks noGrp="1"/>
          </p:cNvSpPr>
          <p:nvPr>
            <p:ph type="dt" idx="10"/>
          </p:nvPr>
        </p:nvSpPr>
        <p:spPr>
          <a:xfrm>
            <a:off x="457201" y="6356605"/>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rtl val="0"/>
            </a:endParaRPr>
          </a:p>
        </p:txBody>
      </p:sp>
      <p:sp>
        <p:nvSpPr>
          <p:cNvPr id="240" name="Shape 240"/>
          <p:cNvSpPr txBox="1">
            <a:spLocks noGrp="1"/>
          </p:cNvSpPr>
          <p:nvPr>
            <p:ph type="ftr" idx="11"/>
          </p:nvPr>
        </p:nvSpPr>
        <p:spPr>
          <a:xfrm>
            <a:off x="3124200" y="6356605"/>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rtl val="0"/>
            </a:endParaRPr>
          </a:p>
        </p:txBody>
      </p:sp>
      <p:sp>
        <p:nvSpPr>
          <p:cNvPr id="241" name="Shape 241"/>
          <p:cNvSpPr txBox="1">
            <a:spLocks noGrp="1"/>
          </p:cNvSpPr>
          <p:nvPr>
            <p:ph type="sldNum" idx="12"/>
          </p:nvPr>
        </p:nvSpPr>
        <p:spPr>
          <a:xfrm>
            <a:off x="6553201" y="6356605"/>
            <a:ext cx="2133599" cy="365125"/>
          </a:xfrm>
          <a:prstGeom prst="rect">
            <a:avLst/>
          </a:prstGeom>
          <a:noFill/>
          <a:ln>
            <a:noFill/>
          </a:ln>
        </p:spPr>
        <p:txBody>
          <a:bodyPr lIns="91025" tIns="45500" rIns="91025" bIns="455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tl val="0"/>
              </a:rPr>
              <a:pPr algn="r">
                <a:buSzPct val="25000"/>
              </a:pPr>
              <a:t>‹#›</a:t>
            </a:fld>
            <a:endParaRPr lang="en-US" sz="1200">
              <a:solidFill>
                <a:srgbClr val="888888"/>
              </a:solidFill>
              <a:latin typeface="Calibri"/>
              <a:ea typeface="Calibri"/>
              <a:cs typeface="Calibri"/>
              <a:sym typeface="Calibri"/>
              <a:rtl val="0"/>
            </a:endParaRPr>
          </a:p>
        </p:txBody>
      </p:sp>
    </p:spTree>
    <p:extLst>
      <p:ext uri="{BB962C8B-B14F-4D97-AF65-F5344CB8AC3E}">
        <p14:creationId xmlns:p14="http://schemas.microsoft.com/office/powerpoint/2010/main" val="2755584990"/>
      </p:ext>
    </p:extLst>
  </p:cSld>
  <p:clrMap bg1="lt1" tx1="dk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Shape 237"/>
          <p:cNvSpPr txBox="1">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itchFamily="34" charset="0"/>
            </a:endParaRPr>
          </a:p>
        </p:txBody>
      </p:sp>
      <p:sp>
        <p:nvSpPr>
          <p:cNvPr id="7171" name="Shape 238"/>
          <p:cNvSpPr txBox="1">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itchFamily="34" charset="0"/>
            </a:endParaRPr>
          </a:p>
        </p:txBody>
      </p:sp>
      <p:sp>
        <p:nvSpPr>
          <p:cNvPr id="9220" name="Shape 239"/>
          <p:cNvSpPr txBox="1">
            <a:spLocks noGrp="1"/>
          </p:cNvSpPr>
          <p:nvPr>
            <p:ph type="dt" idx="10"/>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defTabSz="914400" eaLnBrk="1" hangingPunct="1">
              <a:defRPr sz="1200">
                <a:solidFill>
                  <a:srgbClr val="888888"/>
                </a:solidFill>
                <a:latin typeface="Calibri" panose="020F0502020204030204" pitchFamily="34" charset="0"/>
                <a:sym typeface="Calibri" panose="020F0502020204030204" pitchFamily="34" charset="0"/>
              </a:defRPr>
            </a:lvl1pPr>
          </a:lstStyle>
          <a:p>
            <a:pPr fontAlgn="base">
              <a:spcBef>
                <a:spcPct val="0"/>
              </a:spcBef>
              <a:spcAft>
                <a:spcPct val="0"/>
              </a:spcAft>
              <a:defRPr/>
            </a:pPr>
            <a:endParaRPr lang="en-US" altLang="en-US" kern="1200">
              <a:ea typeface="+mn-ea"/>
              <a:cs typeface="Arial" pitchFamily="34" charset="0"/>
            </a:endParaRPr>
          </a:p>
        </p:txBody>
      </p:sp>
      <p:sp>
        <p:nvSpPr>
          <p:cNvPr id="9221" name="Shape 240"/>
          <p:cNvSpPr txBox="1">
            <a:spLocks noGrp="1"/>
          </p:cNvSpPr>
          <p:nvPr>
            <p:ph type="ftr" idx="11"/>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ctr" defTabSz="914400" eaLnBrk="1" hangingPunct="1">
              <a:defRPr sz="1200">
                <a:solidFill>
                  <a:srgbClr val="888888"/>
                </a:solidFill>
                <a:latin typeface="Calibri" panose="020F0502020204030204" pitchFamily="34" charset="0"/>
                <a:sym typeface="Calibri" panose="020F0502020204030204" pitchFamily="34" charset="0"/>
              </a:defRPr>
            </a:lvl1pPr>
          </a:lstStyle>
          <a:p>
            <a:pPr fontAlgn="base">
              <a:spcBef>
                <a:spcPct val="0"/>
              </a:spcBef>
              <a:spcAft>
                <a:spcPct val="0"/>
              </a:spcAft>
              <a:defRPr/>
            </a:pPr>
            <a:endParaRPr lang="en-US" altLang="en-US" kern="1200">
              <a:ea typeface="+mn-ea"/>
              <a:cs typeface="Arial" pitchFamily="34" charset="0"/>
            </a:endParaRPr>
          </a:p>
        </p:txBody>
      </p:sp>
      <p:sp>
        <p:nvSpPr>
          <p:cNvPr id="9222" name="Shape 241"/>
          <p:cNvSpPr txBox="1">
            <a:spLocks noGrp="1"/>
          </p:cNvSpPr>
          <p:nvPr>
            <p:ph type="sldNum" idx="12"/>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025" tIns="45500" rIns="91025" bIns="45500" numCol="1" anchor="ctr" anchorCtr="0" compatLnSpc="1">
            <a:prstTxWarp prst="textNoShape">
              <a:avLst/>
            </a:prstTxWarp>
          </a:bodyPr>
          <a:lstStyle>
            <a:lvl1pPr algn="r" defTabSz="914400" eaLnBrk="1" hangingPunct="1">
              <a:buSzPct val="25000"/>
              <a:defRPr sz="1200">
                <a:solidFill>
                  <a:srgbClr val="888888"/>
                </a:solidFill>
                <a:latin typeface="Calibri" pitchFamily="34" charset="0"/>
                <a:sym typeface="Calibri" pitchFamily="34" charset="0"/>
              </a:defRPr>
            </a:lvl1pPr>
          </a:lstStyle>
          <a:p>
            <a:pPr fontAlgn="base">
              <a:spcBef>
                <a:spcPct val="0"/>
              </a:spcBef>
              <a:spcAft>
                <a:spcPct val="0"/>
              </a:spcAft>
              <a:defRPr/>
            </a:pPr>
            <a:fld id="{31ED781E-F3A4-491E-A9B2-5F5633911546}" type="slidenum">
              <a:rPr lang="en-US" altLang="en-US" kern="1200">
                <a:ea typeface="+mn-ea"/>
                <a:cs typeface="Arial" pitchFamily="34" charset="0"/>
              </a:rPr>
              <a:pPr fontAlgn="base">
                <a:spcBef>
                  <a:spcPct val="0"/>
                </a:spcBef>
                <a:spcAft>
                  <a:spcPct val="0"/>
                </a:spcAft>
                <a:defRPr/>
              </a:pPr>
              <a:t>‹#›</a:t>
            </a:fld>
            <a:endParaRPr lang="en-US" altLang="en-US" kern="1200">
              <a:ea typeface="+mn-ea"/>
              <a:cs typeface="Arial" pitchFamily="34" charset="0"/>
            </a:endParaRPr>
          </a:p>
        </p:txBody>
      </p:sp>
    </p:spTree>
    <p:extLst>
      <p:ext uri="{BB962C8B-B14F-4D97-AF65-F5344CB8AC3E}">
        <p14:creationId xmlns:p14="http://schemas.microsoft.com/office/powerpoint/2010/main" val="3084551872"/>
      </p:ext>
    </p:extLst>
  </p:cSld>
  <p:clrMap bg1="lt1" tx1="dk1" bg2="dk2" tx2="lt2" accent1="accent1" accent2="accent2" accent3="accent3" accent4="accent4" accent5="accent5" accent6="accent6" hlink="hlink" folHlink="folHlink"/>
  <p:sldLayoutIdLst>
    <p:sldLayoutId id="2147483821" r:id="rId1"/>
    <p:sldLayoutId id="2147483823" r:id="rId2"/>
    <p:sldLayoutId id="2147483824" r:id="rId3"/>
    <p:sldLayoutId id="2147483825" r:id="rId4"/>
    <p:sldLayoutId id="2147483826" r:id="rId5"/>
    <p:sldLayoutId id="2147483827" r:id="rId6"/>
    <p:sldLayoutId id="2147483828" r:id="rId7"/>
    <p:sldLayoutId id="2147483829" r:id="rId8"/>
  </p:sldLayoutIdLst>
  <p:hf sldNum="0" hdr="0" ftr="0" dt="0"/>
  <p:txStyles>
    <p:title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itchFamily="34" charset="0"/>
          <a:rtl val="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itchFamily="34" charset="0"/>
          <a:rtl val="0"/>
        </a:defRPr>
      </a:lvl1pPr>
      <a:lvl2pPr algn="l" rtl="0" eaLnBrk="0" fontAlgn="base" hangingPunct="0">
        <a:spcBef>
          <a:spcPct val="0"/>
        </a:spcBef>
        <a:spcAft>
          <a:spcPct val="0"/>
        </a:spcAft>
        <a:defRPr sz="1400">
          <a:solidFill>
            <a:srgbClr val="000000"/>
          </a:solidFill>
          <a:latin typeface="Arial"/>
          <a:ea typeface="Arial"/>
          <a:cs typeface="Arial"/>
          <a:sym typeface="Arial" pitchFamily="34" charset="0"/>
          <a:rtl val="0"/>
        </a:defRPr>
      </a:lvl2pPr>
      <a:lvl3pPr algn="l" rtl="0" eaLnBrk="0" fontAlgn="base" hangingPunct="0">
        <a:spcBef>
          <a:spcPct val="0"/>
        </a:spcBef>
        <a:spcAft>
          <a:spcPct val="0"/>
        </a:spcAft>
        <a:defRPr sz="1400">
          <a:solidFill>
            <a:srgbClr val="000000"/>
          </a:solidFill>
          <a:latin typeface="Arial"/>
          <a:ea typeface="Arial"/>
          <a:cs typeface="Arial"/>
          <a:sym typeface="Arial" pitchFamily="34" charset="0"/>
          <a:rtl val="0"/>
        </a:defRPr>
      </a:lvl3pPr>
      <a:lvl4pPr algn="l" rtl="0" eaLnBrk="0" fontAlgn="base" hangingPunct="0">
        <a:spcBef>
          <a:spcPct val="0"/>
        </a:spcBef>
        <a:spcAft>
          <a:spcPct val="0"/>
        </a:spcAft>
        <a:defRPr sz="1400">
          <a:solidFill>
            <a:srgbClr val="000000"/>
          </a:solidFill>
          <a:latin typeface="Arial"/>
          <a:ea typeface="Arial"/>
          <a:cs typeface="Arial"/>
          <a:sym typeface="Arial" pitchFamily="34" charset="0"/>
          <a:rtl val="0"/>
        </a:defRPr>
      </a:lvl4pPr>
      <a:lvl5pPr algn="l" rtl="0" eaLnBrk="0" fontAlgn="base" hangingPunct="0">
        <a:spcBef>
          <a:spcPct val="0"/>
        </a:spcBef>
        <a:spcAft>
          <a:spcPct val="0"/>
        </a:spcAft>
        <a:defRPr sz="1400">
          <a:solidFill>
            <a:srgbClr val="000000"/>
          </a:solidFill>
          <a:latin typeface="Arial"/>
          <a:ea typeface="Arial"/>
          <a:cs typeface="Arial"/>
          <a:sym typeface="Arial"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kern="1200" smtClean="0">
                <a:solidFill>
                  <a:prstClr val="black">
                    <a:tint val="75000"/>
                  </a:prstClr>
                </a:solidFill>
                <a:latin typeface="Calibri"/>
                <a:ea typeface="+mn-ea"/>
                <a:rtl val="0"/>
              </a:rPr>
              <a:pPr/>
              <a:t>3/13/2018</a:t>
            </a:fld>
            <a:endParaRPr lang="en-US" kern="1200">
              <a:solidFill>
                <a:prstClr val="black">
                  <a:tint val="75000"/>
                </a:prstClr>
              </a:solidFill>
              <a:latin typeface="Calibri"/>
              <a:ea typeface="+mn-ea"/>
              <a:rtl val="0"/>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tint val="75000"/>
                </a:prstClr>
              </a:solidFill>
              <a:latin typeface="Calibri"/>
              <a:ea typeface="+mn-ea"/>
              <a:rtl val="0"/>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kern="1200" smtClean="0">
                <a:solidFill>
                  <a:prstClr val="black">
                    <a:tint val="75000"/>
                  </a:prstClr>
                </a:solidFill>
                <a:latin typeface="Calibri"/>
                <a:ea typeface="+mn-ea"/>
                <a:rtl val="0"/>
              </a:rPr>
              <a:pPr/>
              <a:t>‹#›</a:t>
            </a:fld>
            <a:endParaRPr lang="en-US" kern="1200">
              <a:solidFill>
                <a:prstClr val="black">
                  <a:tint val="75000"/>
                </a:prstClr>
              </a:solidFill>
              <a:latin typeface="Calibri"/>
              <a:ea typeface="+mn-ea"/>
              <a:rtl val="0"/>
            </a:endParaRPr>
          </a:p>
        </p:txBody>
      </p:sp>
    </p:spTree>
    <p:extLst>
      <p:ext uri="{BB962C8B-B14F-4D97-AF65-F5344CB8AC3E}">
        <p14:creationId xmlns:p14="http://schemas.microsoft.com/office/powerpoint/2010/main" val="2495485811"/>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5095A7-7A6A-4BA3-8DF3-BBCA40D85382}" type="datetimeFigureOut">
              <a:rPr lang="en-US" kern="1200" smtClean="0">
                <a:solidFill>
                  <a:prstClr val="black">
                    <a:tint val="75000"/>
                  </a:prstClr>
                </a:solidFill>
                <a:latin typeface="Calibri"/>
                <a:ea typeface="+mn-ea"/>
                <a:cs typeface="+mn-cs"/>
              </a:rPr>
              <a:pPr/>
              <a:t>3/13/2018</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ABCD78-929D-4AC6-8CDE-9DF6C0396FFF}"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31858882"/>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B647F0-6651-4906-B8AC-8A99759E2099}" type="datetime1">
              <a:rPr lang="en-US" kern="1200" smtClean="0">
                <a:solidFill>
                  <a:prstClr val="black">
                    <a:tint val="75000"/>
                  </a:prstClr>
                </a:solidFill>
                <a:latin typeface="Calibri"/>
                <a:ea typeface="+mn-ea"/>
                <a:cs typeface="+mn-cs"/>
              </a:rPr>
              <a:pPr/>
              <a:t>3/13/2018</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BA8246-FDE2-4477-A4A6-DAB45A27F48A}"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77997450"/>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B647F0-6651-4906-B8AC-8A99759E2099}" type="datetime1">
              <a:rPr lang="en-US" kern="1200" smtClean="0">
                <a:solidFill>
                  <a:prstClr val="black">
                    <a:tint val="75000"/>
                  </a:prstClr>
                </a:solidFill>
                <a:latin typeface="Calibri"/>
                <a:ea typeface="+mn-ea"/>
                <a:cs typeface="+mn-cs"/>
              </a:rPr>
              <a:pPr/>
              <a:t>3/13/2018</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BA8246-FDE2-4477-A4A6-DAB45A27F48A}"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107840"/>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8.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6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54.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176.xml"/></Relationships>
</file>

<file path=ppt/slides/_rels/slide1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hyperlink" Target="https://www.youtube.com/watch?v=MjAiWnzU2aE" TargetMode="External"/><Relationship Id="rId7"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84.xml"/><Relationship Id="rId6" Type="http://schemas.openxmlformats.org/officeDocument/2006/relationships/image" Target="../media/image21.jpeg"/><Relationship Id="rId5" Type="http://schemas.openxmlformats.org/officeDocument/2006/relationships/image" Target="../media/image14.png"/><Relationship Id="rId4" Type="http://schemas.openxmlformats.org/officeDocument/2006/relationships/image" Target="../media/image20.tif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6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0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1.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7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1.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41.xml"/><Relationship Id="rId6" Type="http://schemas.openxmlformats.org/officeDocument/2006/relationships/image" Target="../media/image14.png"/><Relationship Id="rId5" Type="http://schemas.openxmlformats.org/officeDocument/2006/relationships/image" Target="../media/image28.jpeg"/><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5.xml"/><Relationship Id="rId1" Type="http://schemas.openxmlformats.org/officeDocument/2006/relationships/slideLayout" Target="../slideLayouts/slideLayout43.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9.tiff"/><Relationship Id="rId2" Type="http://schemas.openxmlformats.org/officeDocument/2006/relationships/notesSlide" Target="../notesSlides/notesSlide26.xml"/><Relationship Id="rId1" Type="http://schemas.openxmlformats.org/officeDocument/2006/relationships/slideLayout" Target="../slideLayouts/slideLayout41.xml"/><Relationship Id="rId6" Type="http://schemas.microsoft.com/office/2007/relationships/hdphoto" Target="../media/hdphoto2.wdp"/><Relationship Id="rId5" Type="http://schemas.openxmlformats.org/officeDocument/2006/relationships/image" Target="../media/image32.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6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3.jpeg"/><Relationship Id="rId7"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52.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5.xml"/><Relationship Id="rId5" Type="http://schemas.openxmlformats.org/officeDocument/2006/relationships/image" Target="../media/image36.png"/><Relationship Id="rId4" Type="http://schemas.openxmlformats.org/officeDocument/2006/relationships/image" Target="../media/image35.tif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9.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5.xml"/><Relationship Id="rId4" Type="http://schemas.openxmlformats.org/officeDocument/2006/relationships/image" Target="../media/image35.tiff"/></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5.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image" Target="../media/image43.png"/><Relationship Id="rId5" Type="http://schemas.openxmlformats.org/officeDocument/2006/relationships/image" Target="../media/image42.tiff"/><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2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25.xml"/><Relationship Id="rId6" Type="http://schemas.openxmlformats.org/officeDocument/2006/relationships/image" Target="../media/image46.png"/><Relationship Id="rId5" Type="http://schemas.openxmlformats.org/officeDocument/2006/relationships/image" Target="../media/image35.tiff"/><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5.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105.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116.xml"/></Relationships>
</file>

<file path=ppt/slides/_rels/slide4.xml.rels><?xml version="1.0" encoding="UTF-8" standalone="yes"?>
<Relationships xmlns="http://schemas.openxmlformats.org/package/2006/relationships"><Relationship Id="rId3" Type="http://schemas.openxmlformats.org/officeDocument/2006/relationships/hyperlink" Target="http://www.p12.nysed.gov/ciai/mst/sci/nyssls.html" TargetMode="External"/><Relationship Id="rId2" Type="http://schemas.openxmlformats.org/officeDocument/2006/relationships/notesSlide" Target="../notesSlides/notesSlide4.xml"/><Relationship Id="rId1" Type="http://schemas.openxmlformats.org/officeDocument/2006/relationships/slideLayout" Target="../slideLayouts/slideLayout88.xml"/><Relationship Id="rId5" Type="http://schemas.openxmlformats.org/officeDocument/2006/relationships/hyperlink" Target="http://www.p12.nysed.gov/ciai/mst/sci/documents/p-12-science-learning-standards.pdf" TargetMode="External"/><Relationship Id="rId4" Type="http://schemas.openxmlformats.org/officeDocument/2006/relationships/hyperlink" Target="http://files.ocmboces.org/files/sc/NYScienceStandards/Draft%20NYSSLS%20BoR_160707.pdf"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133.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137.xml"/></Relationships>
</file>

<file path=ppt/slides/_rels/slide4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56.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2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85800" y="1967329"/>
            <a:ext cx="7717111" cy="4585871"/>
          </a:xfrm>
          <a:prstGeom prst="rect">
            <a:avLst/>
          </a:prstGeom>
          <a:solidFill>
            <a:schemeClr val="bg1"/>
          </a:solidFill>
        </p:spPr>
        <p:txBody>
          <a:bodyPr wrap="square">
            <a:spAutoFit/>
          </a:bodyPr>
          <a:lstStyle/>
          <a:p>
            <a:pPr algn="ctr"/>
            <a:endParaRPr lang="en-US" sz="2400" b="1" kern="1200" dirty="0" smtClean="0">
              <a:solidFill>
                <a:schemeClr val="tx1"/>
              </a:solidFill>
              <a:latin typeface="Corbel" panose="020B0503020204020204" pitchFamily="34" charset="0"/>
              <a:ea typeface="Tahoma" panose="020B0604030504040204" pitchFamily="34" charset="0"/>
              <a:cs typeface="Tahoma" panose="020B0604030504040204" pitchFamily="34" charset="0"/>
            </a:endParaRPr>
          </a:p>
          <a:p>
            <a:pPr algn="ctr"/>
            <a:endParaRPr lang="en-US" sz="2400" b="1" kern="1200" dirty="0">
              <a:solidFill>
                <a:schemeClr val="tx1"/>
              </a:solidFill>
              <a:latin typeface="Corbel" panose="020B0503020204020204" pitchFamily="34" charset="0"/>
              <a:ea typeface="Tahoma" panose="020B0604030504040204" pitchFamily="34" charset="0"/>
              <a:cs typeface="Tahoma" panose="020B0604030504040204" pitchFamily="34" charset="0"/>
            </a:endParaRPr>
          </a:p>
          <a:p>
            <a:pPr algn="ctr"/>
            <a:endParaRPr lang="en-US" sz="2400" b="1" kern="1200" dirty="0" smtClean="0">
              <a:latin typeface="Corbel" panose="020B0503020204020204" pitchFamily="34" charset="0"/>
              <a:ea typeface="Tahoma" panose="020B0604030504040204" pitchFamily="34" charset="0"/>
              <a:cs typeface="Tahoma" panose="020B0604030504040204" pitchFamily="34" charset="0"/>
            </a:endParaRPr>
          </a:p>
          <a:p>
            <a:pPr algn="ctr"/>
            <a:endParaRPr lang="en-US" sz="2400" b="1" kern="1200" dirty="0" smtClean="0">
              <a:latin typeface="Corbel" panose="020B0503020204020204" pitchFamily="34" charset="0"/>
              <a:ea typeface="Tahoma" panose="020B0604030504040204" pitchFamily="34" charset="0"/>
              <a:cs typeface="Tahoma" panose="020B0604030504040204" pitchFamily="34" charset="0"/>
            </a:endParaRPr>
          </a:p>
          <a:p>
            <a:pPr algn="ctr"/>
            <a:endParaRPr lang="en-US" sz="2400" b="1" kern="1200" dirty="0">
              <a:latin typeface="Corbel" panose="020B0503020204020204" pitchFamily="34" charset="0"/>
              <a:ea typeface="Tahoma" panose="020B0604030504040204" pitchFamily="34" charset="0"/>
              <a:cs typeface="Tahoma" panose="020B0604030504040204" pitchFamily="34" charset="0"/>
            </a:endParaRPr>
          </a:p>
          <a:p>
            <a:pPr algn="ctr"/>
            <a:r>
              <a:rPr lang="en-US" sz="2000" kern="1200" dirty="0" smtClean="0">
                <a:latin typeface="Corbel" panose="020B0503020204020204" pitchFamily="34" charset="0"/>
                <a:ea typeface="Tahoma" panose="020B0604030504040204" pitchFamily="34" charset="0"/>
                <a:cs typeface="Tahoma" panose="020B0604030504040204" pitchFamily="34" charset="0"/>
              </a:rPr>
              <a:t>Science for All</a:t>
            </a:r>
          </a:p>
          <a:p>
            <a:pPr algn="ctr"/>
            <a:endParaRPr lang="en-US" sz="2400" kern="1200" dirty="0" smtClean="0">
              <a:latin typeface="Corbel" panose="020B0503020204020204" pitchFamily="34" charset="0"/>
              <a:ea typeface="Tahoma" panose="020B0604030504040204" pitchFamily="34" charset="0"/>
              <a:cs typeface="Tahoma" panose="020B0604030504040204" pitchFamily="34" charset="0"/>
            </a:endParaRPr>
          </a:p>
          <a:p>
            <a:pPr algn="ctr"/>
            <a:endParaRPr lang="en-US" sz="2400" kern="1200" dirty="0" smtClean="0">
              <a:latin typeface="Corbel" panose="020B0503020204020204" pitchFamily="34" charset="0"/>
              <a:ea typeface="Tahoma" panose="020B0604030504040204" pitchFamily="34" charset="0"/>
              <a:cs typeface="Tahoma" panose="020B0604030504040204" pitchFamily="34" charset="0"/>
            </a:endParaRPr>
          </a:p>
          <a:p>
            <a:pPr algn="ctr"/>
            <a:endParaRPr lang="en-US" sz="2400" kern="1200" dirty="0">
              <a:latin typeface="Corbel" panose="020B0503020204020204" pitchFamily="34" charset="0"/>
              <a:ea typeface="Tahoma" panose="020B0604030504040204" pitchFamily="34" charset="0"/>
              <a:cs typeface="Tahoma" panose="020B0604030504040204" pitchFamily="34" charset="0"/>
            </a:endParaRPr>
          </a:p>
          <a:p>
            <a:pPr algn="ctr"/>
            <a:endParaRPr lang="en-US" sz="2000" kern="1200" dirty="0" smtClean="0">
              <a:latin typeface="Corbel" panose="020B0503020204020204" pitchFamily="34" charset="0"/>
              <a:ea typeface="Tahoma" panose="020B0604030504040204" pitchFamily="34" charset="0"/>
              <a:cs typeface="Tahoma" panose="020B0604030504040204" pitchFamily="34" charset="0"/>
            </a:endParaRPr>
          </a:p>
          <a:p>
            <a:pPr algn="ctr"/>
            <a:endParaRPr lang="en-US" sz="2000" kern="1200" dirty="0">
              <a:latin typeface="Corbel" panose="020B0503020204020204" pitchFamily="34" charset="0"/>
              <a:ea typeface="Tahoma" panose="020B0604030504040204" pitchFamily="34" charset="0"/>
              <a:cs typeface="Tahoma" panose="020B0604030504040204" pitchFamily="34" charset="0"/>
            </a:endParaRPr>
          </a:p>
          <a:p>
            <a:pPr algn="ctr"/>
            <a:r>
              <a:rPr lang="en-US" sz="2000" kern="1200" dirty="0" smtClean="0">
                <a:latin typeface="Corbel" panose="020B0503020204020204" pitchFamily="34" charset="0"/>
                <a:ea typeface="Tahoma" panose="020B0604030504040204" pitchFamily="34" charset="0"/>
                <a:cs typeface="Tahoma" panose="020B0604030504040204" pitchFamily="34" charset="0"/>
              </a:rPr>
              <a:t>Okhee Lee</a:t>
            </a:r>
          </a:p>
          <a:p>
            <a:pPr algn="ctr"/>
            <a:r>
              <a:rPr lang="en-US" sz="2000" kern="1200" dirty="0" smtClean="0">
                <a:latin typeface="Corbel" panose="020B0503020204020204" pitchFamily="34" charset="0"/>
                <a:ea typeface="Tahoma" panose="020B0604030504040204" pitchFamily="34" charset="0"/>
                <a:cs typeface="Tahoma" panose="020B0604030504040204" pitchFamily="34" charset="0"/>
              </a:rPr>
              <a:t>New York University</a:t>
            </a:r>
          </a:p>
        </p:txBody>
      </p:sp>
      <p:pic>
        <p:nvPicPr>
          <p:cNvPr id="3" name="Picture 2"/>
          <p:cNvPicPr/>
          <p:nvPr/>
        </p:nvPicPr>
        <p:blipFill>
          <a:blip r:embed="rId3">
            <a:extLst>
              <a:ext uri="{28A0092B-C50C-407E-A947-70E740481C1C}">
                <a14:useLocalDpi xmlns:a14="http://schemas.microsoft.com/office/drawing/2010/main" val="0"/>
              </a:ext>
            </a:extLst>
          </a:blip>
          <a:stretch>
            <a:fillRect/>
          </a:stretch>
        </p:blipFill>
        <p:spPr>
          <a:xfrm>
            <a:off x="3183368" y="2743200"/>
            <a:ext cx="2607832" cy="1536065"/>
          </a:xfrm>
          <a:prstGeom prst="rect">
            <a:avLst/>
          </a:prstGeom>
        </p:spPr>
      </p:pic>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3183368" y="4800600"/>
            <a:ext cx="2514600" cy="594995"/>
          </a:xfrm>
          <a:prstGeom prst="rect">
            <a:avLst/>
          </a:prstGeom>
          <a:noFill/>
          <a:ln>
            <a:noFill/>
          </a:ln>
        </p:spPr>
      </p:pic>
      <p:sp>
        <p:nvSpPr>
          <p:cNvPr id="7" name="Title 1"/>
          <p:cNvSpPr txBox="1">
            <a:spLocks/>
          </p:cNvSpPr>
          <p:nvPr/>
        </p:nvSpPr>
        <p:spPr>
          <a:xfrm>
            <a:off x="6927" y="0"/>
            <a:ext cx="9144000" cy="1957705"/>
          </a:xfrm>
          <a:prstGeom prst="rect">
            <a:avLst/>
          </a:prstGeom>
          <a:solidFill>
            <a:srgbClr val="CCECFF"/>
          </a:solid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SzPct val="100000"/>
              <a:buFont typeface="Helvetica Neue"/>
              <a:buNone/>
              <a:defRPr sz="6700" b="0" i="0" u="none" strike="noStrike" cap="none">
                <a:solidFill>
                  <a:srgbClr val="000000"/>
                </a:solidFill>
                <a:latin typeface="Helvetica Neue"/>
                <a:ea typeface="Helvetica Neue"/>
                <a:cs typeface="Helvetica Neue"/>
                <a:sym typeface="Helvetica Neue"/>
              </a:defRPr>
            </a:lvl1pPr>
            <a:lvl2pPr marL="0" marR="0" lvl="1" indent="0" algn="ctr" rtl="0">
              <a:spcBef>
                <a:spcPts val="0"/>
              </a:spcBef>
              <a:spcAft>
                <a:spcPts val="0"/>
              </a:spcAft>
              <a:buClr>
                <a:srgbClr val="000000"/>
              </a:buClr>
              <a:buSzPct val="100000"/>
              <a:buFont typeface="Helvetica Neue"/>
              <a:buNone/>
              <a:defRPr sz="6700" b="0" i="0" u="none" strike="noStrike" cap="none">
                <a:solidFill>
                  <a:srgbClr val="000000"/>
                </a:solidFill>
                <a:latin typeface="Helvetica Neue"/>
                <a:ea typeface="Helvetica Neue"/>
                <a:cs typeface="Helvetica Neue"/>
                <a:sym typeface="Helvetica Neue"/>
              </a:defRPr>
            </a:lvl2pPr>
            <a:lvl3pPr marL="0" marR="0" lvl="2" indent="0" algn="ctr" rtl="0">
              <a:spcBef>
                <a:spcPts val="0"/>
              </a:spcBef>
              <a:spcAft>
                <a:spcPts val="0"/>
              </a:spcAft>
              <a:buClr>
                <a:srgbClr val="000000"/>
              </a:buClr>
              <a:buSzPct val="100000"/>
              <a:buFont typeface="Helvetica Neue"/>
              <a:buNone/>
              <a:defRPr sz="6700" b="0" i="0" u="none" strike="noStrike" cap="none">
                <a:solidFill>
                  <a:srgbClr val="000000"/>
                </a:solidFill>
                <a:latin typeface="Helvetica Neue"/>
                <a:ea typeface="Helvetica Neue"/>
                <a:cs typeface="Helvetica Neue"/>
                <a:sym typeface="Helvetica Neue"/>
              </a:defRPr>
            </a:lvl3pPr>
            <a:lvl4pPr marL="0" marR="0" lvl="3" indent="0" algn="ctr" rtl="0">
              <a:spcBef>
                <a:spcPts val="0"/>
              </a:spcBef>
              <a:spcAft>
                <a:spcPts val="0"/>
              </a:spcAft>
              <a:buClr>
                <a:srgbClr val="000000"/>
              </a:buClr>
              <a:buSzPct val="100000"/>
              <a:buFont typeface="Helvetica Neue"/>
              <a:buNone/>
              <a:defRPr sz="6700" b="0" i="0" u="none" strike="noStrike" cap="none">
                <a:solidFill>
                  <a:srgbClr val="000000"/>
                </a:solidFill>
                <a:latin typeface="Helvetica Neue"/>
                <a:ea typeface="Helvetica Neue"/>
                <a:cs typeface="Helvetica Neue"/>
                <a:sym typeface="Helvetica Neue"/>
              </a:defRPr>
            </a:lvl4pPr>
            <a:lvl5pPr marL="0" marR="0" lvl="4" indent="0" algn="ctr" rtl="0">
              <a:spcBef>
                <a:spcPts val="0"/>
              </a:spcBef>
              <a:spcAft>
                <a:spcPts val="0"/>
              </a:spcAft>
              <a:buClr>
                <a:srgbClr val="000000"/>
              </a:buClr>
              <a:buSzPct val="100000"/>
              <a:buFont typeface="Helvetica Neue"/>
              <a:buNone/>
              <a:defRPr sz="6700" b="0" i="0" u="none" strike="noStrike" cap="none">
                <a:solidFill>
                  <a:srgbClr val="000000"/>
                </a:solidFill>
                <a:latin typeface="Helvetica Neue"/>
                <a:ea typeface="Helvetica Neue"/>
                <a:cs typeface="Helvetica Neue"/>
                <a:sym typeface="Helvetica Neue"/>
              </a:defRPr>
            </a:lvl5pPr>
            <a:lvl6pPr marL="350636" marR="0" lvl="5" indent="-7736" algn="ctr" rtl="0">
              <a:spcBef>
                <a:spcPts val="0"/>
              </a:spcBef>
              <a:spcAft>
                <a:spcPts val="0"/>
              </a:spcAft>
              <a:buClr>
                <a:srgbClr val="000000"/>
              </a:buClr>
              <a:buSzPct val="100000"/>
              <a:buFont typeface="Helvetica Neue"/>
              <a:buNone/>
              <a:defRPr sz="6700" b="0" i="0" u="none" strike="noStrike" cap="none">
                <a:solidFill>
                  <a:srgbClr val="000000"/>
                </a:solidFill>
                <a:latin typeface="Helvetica Neue"/>
                <a:ea typeface="Helvetica Neue"/>
                <a:cs typeface="Helvetica Neue"/>
                <a:sym typeface="Helvetica Neue"/>
              </a:defRPr>
            </a:lvl6pPr>
            <a:lvl7pPr marL="701301" marR="0" lvl="6" indent="-2801" algn="ctr" rtl="0">
              <a:spcBef>
                <a:spcPts val="0"/>
              </a:spcBef>
              <a:spcAft>
                <a:spcPts val="0"/>
              </a:spcAft>
              <a:buClr>
                <a:srgbClr val="000000"/>
              </a:buClr>
              <a:buSzPct val="100000"/>
              <a:buFont typeface="Helvetica Neue"/>
              <a:buNone/>
              <a:defRPr sz="6700" b="0" i="0" u="none" strike="noStrike" cap="none">
                <a:solidFill>
                  <a:srgbClr val="000000"/>
                </a:solidFill>
                <a:latin typeface="Helvetica Neue"/>
                <a:ea typeface="Helvetica Neue"/>
                <a:cs typeface="Helvetica Neue"/>
                <a:sym typeface="Helvetica Neue"/>
              </a:defRPr>
            </a:lvl7pPr>
            <a:lvl8pPr marL="1051955" marR="0" lvl="7" indent="-10554" algn="ctr" rtl="0">
              <a:spcBef>
                <a:spcPts val="0"/>
              </a:spcBef>
              <a:spcAft>
                <a:spcPts val="0"/>
              </a:spcAft>
              <a:buClr>
                <a:srgbClr val="000000"/>
              </a:buClr>
              <a:buSzPct val="100000"/>
              <a:buFont typeface="Helvetica Neue"/>
              <a:buNone/>
              <a:defRPr sz="6700" b="0" i="0" u="none" strike="noStrike" cap="none">
                <a:solidFill>
                  <a:srgbClr val="000000"/>
                </a:solidFill>
                <a:latin typeface="Helvetica Neue"/>
                <a:ea typeface="Helvetica Neue"/>
                <a:cs typeface="Helvetica Neue"/>
                <a:sym typeface="Helvetica Neue"/>
              </a:defRPr>
            </a:lvl8pPr>
            <a:lvl9pPr marL="1402613" marR="0" lvl="8" indent="-5613" algn="ctr" rtl="0">
              <a:spcBef>
                <a:spcPts val="0"/>
              </a:spcBef>
              <a:spcAft>
                <a:spcPts val="0"/>
              </a:spcAft>
              <a:buClr>
                <a:srgbClr val="000000"/>
              </a:buClr>
              <a:buSzPct val="100000"/>
              <a:buFont typeface="Helvetica Neue"/>
              <a:buNone/>
              <a:defRPr sz="6700" b="0" i="0" u="none" strike="noStrike" cap="none">
                <a:solidFill>
                  <a:srgbClr val="000000"/>
                </a:solidFill>
                <a:latin typeface="Helvetica Neue"/>
                <a:ea typeface="Helvetica Neue"/>
                <a:cs typeface="Helvetica Neue"/>
                <a:sym typeface="Helvetica Neue"/>
              </a:defRPr>
            </a:lvl9pPr>
          </a:lstStyle>
          <a:p>
            <a:r>
              <a:rPr lang="en-US" sz="4400" b="1" dirty="0" smtClean="0">
                <a:solidFill>
                  <a:prstClr val="black"/>
                </a:solidFill>
                <a:latin typeface="Corbel" panose="020B0503020204020204" pitchFamily="34" charset="0"/>
              </a:rPr>
              <a:t>Science </a:t>
            </a:r>
            <a:r>
              <a:rPr lang="en-US" sz="4400" b="1" dirty="0">
                <a:solidFill>
                  <a:prstClr val="black"/>
                </a:solidFill>
                <a:latin typeface="Corbel" panose="020B0503020204020204" pitchFamily="34" charset="0"/>
              </a:rPr>
              <a:t>for </a:t>
            </a:r>
            <a:r>
              <a:rPr lang="en-US" sz="4400" b="1" dirty="0" smtClean="0">
                <a:solidFill>
                  <a:prstClr val="black"/>
                </a:solidFill>
                <a:latin typeface="Corbel" panose="020B0503020204020204" pitchFamily="34" charset="0"/>
              </a:rPr>
              <a:t>All:</a:t>
            </a:r>
          </a:p>
          <a:p>
            <a:r>
              <a:rPr lang="en-US" sz="3600" b="1" dirty="0" smtClean="0">
                <a:solidFill>
                  <a:prstClr val="black"/>
                </a:solidFill>
                <a:latin typeface="Corbel" panose="020B0503020204020204" pitchFamily="34" charset="0"/>
              </a:rPr>
              <a:t>Promoting </a:t>
            </a:r>
            <a:r>
              <a:rPr lang="en-US" sz="3600" b="1" dirty="0">
                <a:solidFill>
                  <a:prstClr val="black"/>
                </a:solidFill>
                <a:latin typeface="Corbel" panose="020B0503020204020204" pitchFamily="34" charset="0"/>
              </a:rPr>
              <a:t>Equitable Science Teaching Practices to Support Student Learning</a:t>
            </a:r>
          </a:p>
        </p:txBody>
      </p:sp>
    </p:spTree>
    <p:extLst>
      <p:ext uri="{BB962C8B-B14F-4D97-AF65-F5344CB8AC3E}">
        <p14:creationId xmlns:p14="http://schemas.microsoft.com/office/powerpoint/2010/main" val="3556018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86380227"/>
              </p:ext>
            </p:extLst>
          </p:nvPr>
        </p:nvGraphicFramePr>
        <p:xfrm>
          <a:off x="304800" y="1371600"/>
          <a:ext cx="8458200" cy="5099812"/>
        </p:xfrm>
        <a:graphic>
          <a:graphicData uri="http://schemas.openxmlformats.org/drawingml/2006/table">
            <a:tbl>
              <a:tblPr firstRow="1" firstCol="1" bandRow="1"/>
              <a:tblGrid>
                <a:gridCol w="4409832">
                  <a:extLst>
                    <a:ext uri="{9D8B030D-6E8A-4147-A177-3AD203B41FA5}">
                      <a16:colId xmlns:a16="http://schemas.microsoft.com/office/drawing/2014/main" val="20000"/>
                    </a:ext>
                  </a:extLst>
                </a:gridCol>
                <a:gridCol w="1835116">
                  <a:extLst>
                    <a:ext uri="{9D8B030D-6E8A-4147-A177-3AD203B41FA5}">
                      <a16:colId xmlns:a16="http://schemas.microsoft.com/office/drawing/2014/main" val="20001"/>
                    </a:ext>
                  </a:extLst>
                </a:gridCol>
                <a:gridCol w="2213252">
                  <a:extLst>
                    <a:ext uri="{9D8B030D-6E8A-4147-A177-3AD203B41FA5}">
                      <a16:colId xmlns:a16="http://schemas.microsoft.com/office/drawing/2014/main" val="20002"/>
                    </a:ext>
                  </a:extLst>
                </a:gridCol>
              </a:tblGrid>
              <a:tr h="454374">
                <a:tc>
                  <a:txBody>
                    <a:bodyPr/>
                    <a:lstStyle/>
                    <a:p>
                      <a:pPr marL="0" marR="0" algn="ctr">
                        <a:lnSpc>
                          <a:spcPct val="115000"/>
                        </a:lnSpc>
                        <a:spcBef>
                          <a:spcPts val="0"/>
                        </a:spcBef>
                        <a:spcAft>
                          <a:spcPts val="1000"/>
                        </a:spcAft>
                      </a:pPr>
                      <a:r>
                        <a:rPr lang="en-US" sz="2600" b="1" dirty="0">
                          <a:solidFill>
                            <a:schemeClr val="tx1"/>
                          </a:solidFill>
                          <a:effectLst/>
                          <a:uFill>
                            <a:solidFill>
                              <a:srgbClr val="000000"/>
                            </a:solidFill>
                          </a:uFill>
                          <a:latin typeface="Calibri" panose="020F0502020204030204" pitchFamily="34" charset="0"/>
                          <a:cs typeface="Calibri" panose="020F0502020204030204" pitchFamily="34" charset="0"/>
                        </a:rPr>
                        <a:t>Registers</a:t>
                      </a:r>
                      <a:endParaRPr lang="en-US" sz="2600" b="1" dirty="0">
                        <a:solidFill>
                          <a:schemeClr val="tx1"/>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DFD"/>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600" b="1" dirty="0" smtClean="0">
                          <a:solidFill>
                            <a:schemeClr val="tx1"/>
                          </a:solidFill>
                          <a:effectLst/>
                          <a:uFill>
                            <a:solidFill>
                              <a:srgbClr val="000000"/>
                            </a:solidFill>
                          </a:uFill>
                          <a:latin typeface="Calibri" panose="020F0502020204030204" pitchFamily="34" charset="0"/>
                          <a:cs typeface="Calibri" panose="020F0502020204030204" pitchFamily="34" charset="0"/>
                        </a:rPr>
                        <a:t>Modalities</a:t>
                      </a:r>
                      <a:endParaRPr lang="en-US" sz="2600" b="1" dirty="0" smtClean="0">
                        <a:solidFill>
                          <a:schemeClr val="tx1"/>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DFD"/>
                    </a:solidFill>
                  </a:tcPr>
                </a:tc>
                <a:tc>
                  <a:txBody>
                    <a:bodyPr/>
                    <a:lstStyle/>
                    <a:p>
                      <a:pPr marL="0" marR="0" algn="ctr">
                        <a:lnSpc>
                          <a:spcPct val="115000"/>
                        </a:lnSpc>
                        <a:spcBef>
                          <a:spcPts val="0"/>
                        </a:spcBef>
                        <a:spcAft>
                          <a:spcPts val="0"/>
                        </a:spcAft>
                      </a:pPr>
                      <a:r>
                        <a:rPr lang="en-US" sz="2600" b="1" dirty="0">
                          <a:solidFill>
                            <a:schemeClr val="tx1"/>
                          </a:solidFill>
                          <a:effectLst/>
                          <a:uFill>
                            <a:solidFill>
                              <a:srgbClr val="000000"/>
                            </a:solidFill>
                          </a:uFill>
                          <a:latin typeface="Calibri" panose="020F0502020204030204" pitchFamily="34" charset="0"/>
                          <a:cs typeface="Calibri" panose="020F0502020204030204" pitchFamily="34" charset="0"/>
                        </a:rPr>
                        <a:t>Interactions</a:t>
                      </a:r>
                      <a:endParaRPr lang="en-US" sz="2600" b="1" dirty="0">
                        <a:solidFill>
                          <a:schemeClr val="tx1"/>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DFD"/>
                    </a:solidFill>
                  </a:tcPr>
                </a:tc>
                <a:extLst>
                  <a:ext uri="{0D108BD9-81ED-4DB2-BD59-A6C34878D82A}">
                    <a16:rowId xmlns:a16="http://schemas.microsoft.com/office/drawing/2014/main" val="10000"/>
                  </a:ext>
                </a:extLst>
              </a:tr>
              <a:tr h="4354576">
                <a:tc>
                  <a:txBody>
                    <a:bodyPr/>
                    <a:lstStyle/>
                    <a:p>
                      <a:pPr marL="0" marR="0" algn="ctr">
                        <a:spcBef>
                          <a:spcPts val="0"/>
                        </a:spcBef>
                        <a:spcAft>
                          <a:spcPts val="0"/>
                        </a:spcAft>
                      </a:pPr>
                      <a:r>
                        <a:rPr lang="en-US" sz="1800" dirty="0">
                          <a:solidFill>
                            <a:schemeClr val="tx1"/>
                          </a:solidFill>
                          <a:effectLst/>
                          <a:latin typeface="Calibri" panose="020F0502020204030204" pitchFamily="34" charset="0"/>
                          <a:cs typeface="Calibri" panose="020F0502020204030204" pitchFamily="34" charset="0"/>
                        </a:rPr>
                        <a:t> </a:t>
                      </a:r>
                    </a:p>
                    <a:p>
                      <a:pPr marL="0" marR="0" algn="l">
                        <a:spcBef>
                          <a:spcPts val="0"/>
                        </a:spcBef>
                        <a:spcAft>
                          <a:spcPts val="0"/>
                        </a:spcAft>
                      </a:pPr>
                      <a:r>
                        <a:rPr lang="en-US" sz="1800" b="0" dirty="0" smtClean="0">
                          <a:solidFill>
                            <a:schemeClr val="tx1"/>
                          </a:solidFill>
                          <a:effectLst/>
                          <a:latin typeface="Calibri" panose="020F0502020204030204" pitchFamily="34" charset="0"/>
                          <a:cs typeface="Calibri" panose="020F0502020204030204" pitchFamily="34" charset="0"/>
                        </a:rPr>
                        <a:t> </a:t>
                      </a:r>
                      <a:r>
                        <a:rPr lang="en-US" sz="2400" b="0" dirty="0" smtClean="0">
                          <a:solidFill>
                            <a:schemeClr val="tx1"/>
                          </a:solidFill>
                          <a:effectLst/>
                          <a:latin typeface="Calibri" panose="020F0502020204030204" pitchFamily="34" charset="0"/>
                          <a:cs typeface="Calibri" panose="020F0502020204030204" pitchFamily="34" charset="0"/>
                        </a:rPr>
                        <a:t>Colloquial/                Specialized/</a:t>
                      </a:r>
                      <a:endParaRPr lang="en-US" sz="2400" b="0" dirty="0">
                        <a:solidFill>
                          <a:schemeClr val="tx1"/>
                        </a:solidFill>
                        <a:effectLst/>
                        <a:latin typeface="Calibri" panose="020F0502020204030204" pitchFamily="34" charset="0"/>
                        <a:cs typeface="Calibri" panose="020F0502020204030204" pitchFamily="34" charset="0"/>
                      </a:endParaRPr>
                    </a:p>
                    <a:p>
                      <a:pPr marL="0" marR="0" algn="l">
                        <a:spcBef>
                          <a:spcPts val="0"/>
                        </a:spcBef>
                        <a:spcAft>
                          <a:spcPts val="0"/>
                        </a:spcAft>
                      </a:pPr>
                      <a:r>
                        <a:rPr lang="en-US" sz="2400" b="0" dirty="0" smtClean="0">
                          <a:solidFill>
                            <a:schemeClr val="tx1"/>
                          </a:solidFill>
                          <a:effectLst/>
                          <a:latin typeface="Calibri" panose="020F0502020204030204" pitchFamily="34" charset="0"/>
                          <a:cs typeface="Calibri" panose="020F0502020204030204" pitchFamily="34" charset="0"/>
                        </a:rPr>
                        <a:t> everyday                  disciplinary</a:t>
                      </a:r>
                    </a:p>
                    <a:p>
                      <a:pPr marL="0" marR="0" algn="l">
                        <a:spcBef>
                          <a:spcPts val="0"/>
                        </a:spcBef>
                        <a:spcAft>
                          <a:spcPts val="0"/>
                        </a:spcAft>
                      </a:pPr>
                      <a:r>
                        <a:rPr lang="en-US" sz="2400" b="0" dirty="0" smtClean="0">
                          <a:solidFill>
                            <a:schemeClr val="tx1"/>
                          </a:solidFill>
                          <a:effectLst/>
                          <a:latin typeface="Calibri" panose="020F0502020204030204" pitchFamily="34" charset="0"/>
                          <a:cs typeface="Calibri" panose="020F0502020204030204" pitchFamily="34" charset="0"/>
                        </a:rPr>
                        <a:t> talk</a:t>
                      </a:r>
                      <a:r>
                        <a:rPr lang="en-US" sz="2400" b="0" baseline="0" dirty="0" smtClean="0">
                          <a:solidFill>
                            <a:schemeClr val="tx1"/>
                          </a:solidFill>
                          <a:effectLst/>
                          <a:latin typeface="Calibri" panose="020F0502020204030204" pitchFamily="34" charset="0"/>
                          <a:cs typeface="Calibri" panose="020F0502020204030204" pitchFamily="34" charset="0"/>
                        </a:rPr>
                        <a:t> </a:t>
                      </a:r>
                      <a:r>
                        <a:rPr lang="en-US" sz="2400" b="0" dirty="0" smtClean="0">
                          <a:solidFill>
                            <a:schemeClr val="tx1"/>
                          </a:solidFill>
                          <a:effectLst/>
                          <a:latin typeface="Calibri" panose="020F0502020204030204" pitchFamily="34" charset="0"/>
                          <a:cs typeface="Calibri" panose="020F0502020204030204" pitchFamily="34" charset="0"/>
                        </a:rPr>
                        <a:t>and</a:t>
                      </a:r>
                      <a:r>
                        <a:rPr lang="en-US" sz="2400" b="0" baseline="0" dirty="0" smtClean="0">
                          <a:solidFill>
                            <a:schemeClr val="tx1"/>
                          </a:solidFill>
                          <a:effectLst/>
                          <a:latin typeface="Calibri" panose="020F0502020204030204" pitchFamily="34" charset="0"/>
                          <a:cs typeface="Calibri" panose="020F0502020204030204" pitchFamily="34" charset="0"/>
                        </a:rPr>
                        <a:t> text             talk and text</a:t>
                      </a:r>
                      <a:endParaRPr lang="en-US" sz="2400" b="0" dirty="0">
                        <a:solidFill>
                          <a:schemeClr val="tx1"/>
                        </a:solidFill>
                        <a:effectLst/>
                        <a:latin typeface="Calibri" panose="020F0502020204030204" pitchFamily="34" charset="0"/>
                        <a:cs typeface="Calibri" panose="020F0502020204030204" pitchFamily="34" charset="0"/>
                      </a:endParaRPr>
                    </a:p>
                    <a:p>
                      <a:pPr marL="0" marR="0" algn="l">
                        <a:lnSpc>
                          <a:spcPct val="115000"/>
                        </a:lnSpc>
                        <a:spcBef>
                          <a:spcPts val="0"/>
                        </a:spcBef>
                        <a:spcAft>
                          <a:spcPts val="0"/>
                        </a:spcAft>
                      </a:pPr>
                      <a:r>
                        <a:rPr lang="en-US" sz="1800" b="0" dirty="0">
                          <a:solidFill>
                            <a:schemeClr val="tx1"/>
                          </a:solidFill>
                          <a:effectLst/>
                          <a:uFill>
                            <a:solidFill>
                              <a:srgbClr val="000000"/>
                            </a:solidFill>
                          </a:uFill>
                          <a:latin typeface="Calibri" panose="020F0502020204030204" pitchFamily="34" charset="0"/>
                          <a:cs typeface="Calibri" panose="020F0502020204030204" pitchFamily="34" charset="0"/>
                        </a:rPr>
                        <a:t> </a:t>
                      </a:r>
                    </a:p>
                    <a:p>
                      <a:pPr marL="0" marR="0" algn="l">
                        <a:lnSpc>
                          <a:spcPct val="115000"/>
                        </a:lnSpc>
                        <a:spcBef>
                          <a:spcPts val="0"/>
                        </a:spcBef>
                        <a:spcAft>
                          <a:spcPts val="0"/>
                        </a:spcAft>
                      </a:pPr>
                      <a:r>
                        <a:rPr lang="en-US" sz="1800" b="0" dirty="0">
                          <a:solidFill>
                            <a:schemeClr val="tx1"/>
                          </a:solidFill>
                          <a:effectLst/>
                          <a:uFill>
                            <a:solidFill>
                              <a:srgbClr val="000000"/>
                            </a:solidFill>
                          </a:uFill>
                          <a:latin typeface="Calibri" panose="020F0502020204030204" pitchFamily="34" charset="0"/>
                          <a:cs typeface="Calibri" panose="020F0502020204030204" pitchFamily="34" charset="0"/>
                        </a:rPr>
                        <a:t> </a:t>
                      </a:r>
                      <a:endParaRPr lang="en-US" sz="1800" b="0" dirty="0" smtClean="0">
                        <a:solidFill>
                          <a:schemeClr val="tx1"/>
                        </a:solidFill>
                        <a:effectLst/>
                        <a:uFill>
                          <a:solidFill>
                            <a:srgbClr val="000000"/>
                          </a:solidFill>
                        </a:uFill>
                        <a:latin typeface="Calibri" panose="020F0502020204030204" pitchFamily="34" charset="0"/>
                        <a:cs typeface="Calibri" panose="020F0502020204030204" pitchFamily="34" charset="0"/>
                      </a:endParaRPr>
                    </a:p>
                    <a:p>
                      <a:pPr marL="290513" indent="-241300" defTabSz="465138" eaLnBrk="0" fontAlgn="base" hangingPunct="0">
                        <a:spcAft>
                          <a:spcPct val="0"/>
                        </a:spcAft>
                        <a:buSzPct val="150000"/>
                        <a:buFont typeface="Arial" panose="020B0604020202020204" pitchFamily="34" charset="0"/>
                        <a:buChar char="•"/>
                      </a:pPr>
                      <a:r>
                        <a:rPr lang="en-US" sz="2400" b="1" dirty="0" smtClean="0">
                          <a:solidFill>
                            <a:schemeClr val="tx1"/>
                          </a:solidFill>
                          <a:latin typeface="Calibri" panose="020F0502020204030204" pitchFamily="34" charset="0"/>
                          <a:cs typeface="Calibri" panose="020F0502020204030204" pitchFamily="34" charset="0"/>
                        </a:rPr>
                        <a:t>Precision: </a:t>
                      </a:r>
                      <a:r>
                        <a:rPr lang="en-US" sz="2400" b="0" dirty="0" smtClean="0">
                          <a:solidFill>
                            <a:schemeClr val="tx1"/>
                          </a:solidFill>
                          <a:latin typeface="Calibri" panose="020F0502020204030204" pitchFamily="34" charset="0"/>
                          <a:cs typeface="Calibri" panose="020F0502020204030204" pitchFamily="34" charset="0"/>
                        </a:rPr>
                        <a:t>Use</a:t>
                      </a:r>
                      <a:r>
                        <a:rPr lang="en-US" sz="2400" b="0" baseline="0" dirty="0" smtClean="0">
                          <a:solidFill>
                            <a:schemeClr val="tx1"/>
                          </a:solidFill>
                          <a:latin typeface="Calibri" panose="020F0502020204030204" pitchFamily="34" charset="0"/>
                          <a:cs typeface="Calibri" panose="020F0502020204030204" pitchFamily="34" charset="0"/>
                        </a:rPr>
                        <a:t> language to </a:t>
                      </a:r>
                      <a:r>
                        <a:rPr lang="en-US" sz="2400" dirty="0" smtClean="0">
                          <a:solidFill>
                            <a:schemeClr val="tx1"/>
                          </a:solidFill>
                          <a:latin typeface="Calibri" panose="020F0502020204030204" pitchFamily="34" charset="0"/>
                          <a:cs typeface="Calibri" panose="020F0502020204030204" pitchFamily="34" charset="0"/>
                        </a:rPr>
                        <a:t>communicate disciplinary</a:t>
                      </a:r>
                      <a:r>
                        <a:rPr lang="en-US" sz="2400" baseline="0" dirty="0" smtClean="0">
                          <a:solidFill>
                            <a:schemeClr val="tx1"/>
                          </a:solidFill>
                          <a:latin typeface="Calibri" panose="020F0502020204030204" pitchFamily="34" charset="0"/>
                          <a:cs typeface="Calibri" panose="020F0502020204030204" pitchFamily="34" charset="0"/>
                        </a:rPr>
                        <a:t> meanings</a:t>
                      </a:r>
                      <a:endParaRPr lang="en-US" sz="2400" dirty="0" smtClean="0">
                        <a:solidFill>
                          <a:schemeClr val="tx1"/>
                        </a:solidFill>
                        <a:latin typeface="Calibri" panose="020F0502020204030204" pitchFamily="34" charset="0"/>
                        <a:cs typeface="Calibri" panose="020F0502020204030204" pitchFamily="34" charset="0"/>
                      </a:endParaRPr>
                    </a:p>
                    <a:p>
                      <a:pPr marL="290513" indent="-241300" defTabSz="465138" eaLnBrk="0" fontAlgn="base" hangingPunct="0">
                        <a:spcAft>
                          <a:spcPct val="0"/>
                        </a:spcAft>
                        <a:buSzPct val="150000"/>
                        <a:buFont typeface="Arial" panose="020B0604020202020204" pitchFamily="34" charset="0"/>
                        <a:buNone/>
                      </a:pPr>
                      <a:endParaRPr lang="en-US" sz="1600" dirty="0" smtClean="0">
                        <a:solidFill>
                          <a:schemeClr val="tx1"/>
                        </a:solidFill>
                        <a:latin typeface="Calibri" panose="020F0502020204030204" pitchFamily="34" charset="0"/>
                        <a:cs typeface="Calibri" panose="020F0502020204030204" pitchFamily="34" charset="0"/>
                      </a:endParaRPr>
                    </a:p>
                    <a:p>
                      <a:pPr marL="290513" indent="-241300" defTabSz="465138" eaLnBrk="0" fontAlgn="base" hangingPunct="0">
                        <a:spcAft>
                          <a:spcPct val="0"/>
                        </a:spcAft>
                        <a:buSzPct val="150000"/>
                        <a:buFont typeface="Arial" panose="020B0604020202020204" pitchFamily="34" charset="0"/>
                        <a:buChar char="•"/>
                      </a:pPr>
                      <a:r>
                        <a:rPr lang="en-US" sz="2400" b="1" dirty="0" smtClean="0">
                          <a:solidFill>
                            <a:schemeClr val="tx1"/>
                          </a:solidFill>
                          <a:latin typeface="Calibri" panose="020F0502020204030204" pitchFamily="34" charset="0"/>
                          <a:cs typeface="Calibri" panose="020F0502020204030204" pitchFamily="34" charset="0"/>
                        </a:rPr>
                        <a:t>Explicitness: </a:t>
                      </a:r>
                      <a:r>
                        <a:rPr lang="en-US" sz="2400" b="0" dirty="0" smtClean="0">
                          <a:solidFill>
                            <a:schemeClr val="tx1"/>
                          </a:solidFill>
                          <a:latin typeface="Calibri" panose="020F0502020204030204" pitchFamily="34" charset="0"/>
                          <a:cs typeface="Calibri" panose="020F0502020204030204" pitchFamily="34" charset="0"/>
                        </a:rPr>
                        <a:t>Use</a:t>
                      </a:r>
                      <a:r>
                        <a:rPr lang="en-US" sz="2400" b="0" baseline="0" dirty="0" smtClean="0">
                          <a:solidFill>
                            <a:schemeClr val="tx1"/>
                          </a:solidFill>
                          <a:latin typeface="Calibri" panose="020F0502020204030204" pitchFamily="34" charset="0"/>
                          <a:cs typeface="Calibri" panose="020F0502020204030204" pitchFamily="34" charset="0"/>
                        </a:rPr>
                        <a:t> language to communicate with large or “</a:t>
                      </a:r>
                      <a:r>
                        <a:rPr lang="en-US" sz="2400" b="0" dirty="0" smtClean="0">
                          <a:solidFill>
                            <a:schemeClr val="tx1"/>
                          </a:solidFill>
                          <a:latin typeface="Calibri" panose="020F0502020204030204" pitchFamily="34" charset="0"/>
                          <a:cs typeface="Calibri" panose="020F0502020204030204" pitchFamily="34" charset="0"/>
                        </a:rPr>
                        <a:t>distant”</a:t>
                      </a:r>
                      <a:r>
                        <a:rPr lang="en-US" sz="2400" b="0" baseline="0" dirty="0" smtClean="0">
                          <a:solidFill>
                            <a:schemeClr val="tx1"/>
                          </a:solidFill>
                          <a:latin typeface="Calibri" panose="020F0502020204030204" pitchFamily="34" charset="0"/>
                          <a:cs typeface="Calibri" panose="020F0502020204030204" pitchFamily="34" charset="0"/>
                        </a:rPr>
                        <a:t> </a:t>
                      </a:r>
                      <a:r>
                        <a:rPr lang="en-US" sz="2400" b="0" dirty="0" smtClean="0">
                          <a:solidFill>
                            <a:schemeClr val="tx1"/>
                          </a:solidFill>
                          <a:latin typeface="Calibri" panose="020F0502020204030204" pitchFamily="34" charset="0"/>
                          <a:cs typeface="Calibri" panose="020F0502020204030204" pitchFamily="34" charset="0"/>
                        </a:rPr>
                        <a:t>audience</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93688" marR="0" lvl="0" indent="-244475" fontAlgn="base">
                        <a:lnSpc>
                          <a:spcPct val="115000"/>
                        </a:lnSpc>
                        <a:spcBef>
                          <a:spcPts val="0"/>
                        </a:spcBef>
                        <a:spcAft>
                          <a:spcPts val="0"/>
                        </a:spcAft>
                        <a:buClr>
                          <a:srgbClr val="000000"/>
                        </a:buClr>
                        <a:buFont typeface="Symbol" panose="05050102010706020507" pitchFamily="18" charset="2"/>
                        <a:buChar char=""/>
                      </a:pPr>
                      <a:r>
                        <a:rPr lang="en-US" sz="2400" b="0" u="none" strike="noStrike" kern="0" spc="0" dirty="0" smtClean="0">
                          <a:ln>
                            <a:noFill/>
                          </a:ln>
                          <a:solidFill>
                            <a:schemeClr val="tx1"/>
                          </a:solidFill>
                          <a:effectLst>
                            <a:outerShdw sx="0" sy="0">
                              <a:srgbClr val="000000"/>
                            </a:outerShdw>
                          </a:effectLst>
                          <a:uFill>
                            <a:solidFill>
                              <a:srgbClr val="000000"/>
                            </a:solidFill>
                          </a:uFill>
                          <a:latin typeface="Calibri" panose="020F0502020204030204" pitchFamily="34" charset="0"/>
                          <a:cs typeface="Calibri" panose="020F0502020204030204" pitchFamily="34" charset="0"/>
                        </a:rPr>
                        <a:t>Talk</a:t>
                      </a:r>
                    </a:p>
                    <a:p>
                      <a:pPr marL="293688" marR="0" lvl="0" indent="-244475" fontAlgn="base">
                        <a:lnSpc>
                          <a:spcPct val="115000"/>
                        </a:lnSpc>
                        <a:spcBef>
                          <a:spcPts val="0"/>
                        </a:spcBef>
                        <a:spcAft>
                          <a:spcPts val="0"/>
                        </a:spcAft>
                        <a:buClr>
                          <a:srgbClr val="000000"/>
                        </a:buClr>
                        <a:buFont typeface="Wingdings" panose="05000000000000000000" pitchFamily="2" charset="2"/>
                        <a:buNone/>
                      </a:pPr>
                      <a:endParaRPr lang="en-US" sz="2000" b="0" u="none" strike="noStrike" kern="0" spc="0" dirty="0" smtClean="0">
                        <a:ln>
                          <a:noFill/>
                        </a:ln>
                        <a:solidFill>
                          <a:schemeClr val="tx1"/>
                        </a:solidFill>
                        <a:effectLst>
                          <a:outerShdw sx="0" sy="0">
                            <a:srgbClr val="000000"/>
                          </a:outerShdw>
                        </a:effectLst>
                        <a:uFill>
                          <a:solidFill>
                            <a:srgbClr val="000000"/>
                          </a:solidFill>
                        </a:uFill>
                        <a:latin typeface="Calibri" panose="020F0502020204030204" pitchFamily="34" charset="0"/>
                        <a:cs typeface="Calibri" panose="020F0502020204030204" pitchFamily="34" charset="0"/>
                      </a:endParaRPr>
                    </a:p>
                    <a:p>
                      <a:pPr marL="293688" marR="0" lvl="0" indent="-244475" fontAlgn="base">
                        <a:lnSpc>
                          <a:spcPct val="115000"/>
                        </a:lnSpc>
                        <a:spcBef>
                          <a:spcPts val="0"/>
                        </a:spcBef>
                        <a:spcAft>
                          <a:spcPts val="0"/>
                        </a:spcAft>
                        <a:buClr>
                          <a:srgbClr val="000000"/>
                        </a:buClr>
                        <a:buFont typeface="Symbol" panose="05050102010706020507" pitchFamily="18" charset="2"/>
                        <a:buChar char=""/>
                      </a:pPr>
                      <a:r>
                        <a:rPr lang="en-US" sz="2400" b="0" u="none" strike="noStrike" kern="0" spc="0" dirty="0" smtClean="0">
                          <a:ln>
                            <a:noFill/>
                          </a:ln>
                          <a:solidFill>
                            <a:schemeClr val="tx1"/>
                          </a:solidFill>
                          <a:effectLst>
                            <a:outerShdw sx="0" sy="0">
                              <a:srgbClr val="000000"/>
                            </a:outerShdw>
                          </a:effectLst>
                          <a:uFill>
                            <a:solidFill>
                              <a:srgbClr val="000000"/>
                            </a:solidFill>
                          </a:uFill>
                          <a:latin typeface="Calibri" panose="020F0502020204030204" pitchFamily="34" charset="0"/>
                          <a:cs typeface="Calibri" panose="020F0502020204030204" pitchFamily="34" charset="0"/>
                        </a:rPr>
                        <a:t>Text</a:t>
                      </a:r>
                    </a:p>
                    <a:p>
                      <a:pPr marL="293688" marR="0" lvl="0" indent="-244475" fontAlgn="base">
                        <a:lnSpc>
                          <a:spcPct val="115000"/>
                        </a:lnSpc>
                        <a:spcBef>
                          <a:spcPts val="0"/>
                        </a:spcBef>
                        <a:spcAft>
                          <a:spcPts val="0"/>
                        </a:spcAft>
                        <a:buClr>
                          <a:srgbClr val="000000"/>
                        </a:buClr>
                        <a:buFont typeface="Wingdings" panose="05000000000000000000" pitchFamily="2" charset="2"/>
                        <a:buNone/>
                      </a:pPr>
                      <a:endParaRPr lang="en-US" sz="2000" b="0" u="none" strike="noStrike" kern="0" spc="0" dirty="0" smtClean="0">
                        <a:ln>
                          <a:noFill/>
                        </a:ln>
                        <a:solidFill>
                          <a:schemeClr val="tx1"/>
                        </a:solidFill>
                        <a:effectLst>
                          <a:outerShdw sx="0" sy="0">
                            <a:srgbClr val="000000"/>
                          </a:outerShdw>
                        </a:effectLst>
                        <a:uFill>
                          <a:solidFill>
                            <a:srgbClr val="000000"/>
                          </a:solidFill>
                        </a:uFill>
                        <a:latin typeface="Calibri" panose="020F0502020204030204" pitchFamily="34" charset="0"/>
                        <a:cs typeface="Calibri" panose="020F0502020204030204" pitchFamily="34" charset="0"/>
                      </a:endParaRPr>
                    </a:p>
                    <a:p>
                      <a:pPr marL="293688" marR="0" lvl="0" indent="-244475" fontAlgn="base">
                        <a:lnSpc>
                          <a:spcPct val="115000"/>
                        </a:lnSpc>
                        <a:spcBef>
                          <a:spcPts val="0"/>
                        </a:spcBef>
                        <a:spcAft>
                          <a:spcPts val="0"/>
                        </a:spcAft>
                        <a:buClr>
                          <a:srgbClr val="000000"/>
                        </a:buClr>
                        <a:buFont typeface="Symbol" panose="05050102010706020507" pitchFamily="18" charset="2"/>
                        <a:buChar char=""/>
                      </a:pPr>
                      <a:r>
                        <a:rPr lang="en-US" sz="2400" b="0" u="none" strike="noStrike" kern="0" spc="0" dirty="0" smtClean="0">
                          <a:ln>
                            <a:noFill/>
                          </a:ln>
                          <a:solidFill>
                            <a:schemeClr val="tx1"/>
                          </a:solidFill>
                          <a:effectLst>
                            <a:outerShdw sx="0" sy="0">
                              <a:srgbClr val="000000"/>
                            </a:outerShdw>
                          </a:effectLst>
                          <a:uFill>
                            <a:solidFill>
                              <a:srgbClr val="000000"/>
                            </a:solidFill>
                          </a:uFill>
                          <a:latin typeface="Calibri" panose="020F0502020204030204" pitchFamily="34" charset="0"/>
                          <a:cs typeface="Calibri" panose="020F0502020204030204" pitchFamily="34" charset="0"/>
                        </a:rPr>
                        <a:t>Visual</a:t>
                      </a:r>
                    </a:p>
                    <a:p>
                      <a:pPr marL="573088" marR="0" lvl="0" indent="-341313">
                        <a:lnSpc>
                          <a:spcPct val="115000"/>
                        </a:lnSpc>
                        <a:spcBef>
                          <a:spcPts val="0"/>
                        </a:spcBef>
                        <a:spcAft>
                          <a:spcPts val="0"/>
                        </a:spcAft>
                        <a:buFont typeface="Wingdings" panose="05000000000000000000" pitchFamily="2" charset="2"/>
                        <a:buChar char=""/>
                      </a:pPr>
                      <a:r>
                        <a:rPr lang="en-US" sz="2400" b="0" dirty="0" smtClean="0">
                          <a:solidFill>
                            <a:schemeClr val="tx1"/>
                          </a:solidFill>
                          <a:effectLst/>
                          <a:uFill>
                            <a:solidFill>
                              <a:srgbClr val="000000"/>
                            </a:solidFill>
                          </a:uFill>
                          <a:latin typeface="Calibri" panose="020F0502020204030204" pitchFamily="34" charset="0"/>
                          <a:cs typeface="Calibri" panose="020F0502020204030204" pitchFamily="34" charset="0"/>
                        </a:rPr>
                        <a:t>Drawing</a:t>
                      </a:r>
                    </a:p>
                    <a:p>
                      <a:pPr marL="573088" marR="0" lvl="0" indent="-341313">
                        <a:lnSpc>
                          <a:spcPct val="115000"/>
                        </a:lnSpc>
                        <a:spcBef>
                          <a:spcPts val="0"/>
                        </a:spcBef>
                        <a:spcAft>
                          <a:spcPts val="0"/>
                        </a:spcAft>
                        <a:buFont typeface="Wingdings" panose="05000000000000000000" pitchFamily="2" charset="2"/>
                        <a:buChar char=""/>
                      </a:pPr>
                      <a:r>
                        <a:rPr lang="en-US" sz="2400" b="0" dirty="0" smtClean="0">
                          <a:solidFill>
                            <a:schemeClr val="tx1"/>
                          </a:solidFill>
                          <a:effectLst/>
                          <a:uFill>
                            <a:solidFill>
                              <a:srgbClr val="000000"/>
                            </a:solidFill>
                          </a:uFill>
                          <a:latin typeface="Calibri" panose="020F0502020204030204" pitchFamily="34" charset="0"/>
                          <a:cs typeface="Calibri" panose="020F0502020204030204" pitchFamily="34" charset="0"/>
                        </a:rPr>
                        <a:t>Symbol</a:t>
                      </a:r>
                    </a:p>
                    <a:p>
                      <a:pPr marL="573088" marR="0" lvl="0" indent="-341313">
                        <a:lnSpc>
                          <a:spcPct val="115000"/>
                        </a:lnSpc>
                        <a:spcBef>
                          <a:spcPts val="0"/>
                        </a:spcBef>
                        <a:spcAft>
                          <a:spcPts val="0"/>
                        </a:spcAft>
                        <a:buFont typeface="Wingdings" panose="05000000000000000000" pitchFamily="2" charset="2"/>
                        <a:buChar char=""/>
                      </a:pPr>
                      <a:r>
                        <a:rPr lang="en-US" sz="2400" b="0" dirty="0" smtClean="0">
                          <a:solidFill>
                            <a:schemeClr val="tx1"/>
                          </a:solidFill>
                          <a:effectLst/>
                          <a:uFill>
                            <a:solidFill>
                              <a:srgbClr val="000000"/>
                            </a:solidFill>
                          </a:uFill>
                          <a:latin typeface="Calibri" panose="020F0502020204030204" pitchFamily="34" charset="0"/>
                          <a:cs typeface="Calibri" panose="020F0502020204030204" pitchFamily="34" charset="0"/>
                        </a:rPr>
                        <a:t>Table</a:t>
                      </a:r>
                    </a:p>
                    <a:p>
                      <a:pPr marL="573088" marR="0" lvl="0" indent="-341313">
                        <a:lnSpc>
                          <a:spcPct val="115000"/>
                        </a:lnSpc>
                        <a:spcBef>
                          <a:spcPts val="0"/>
                        </a:spcBef>
                        <a:spcAft>
                          <a:spcPts val="0"/>
                        </a:spcAft>
                        <a:buFont typeface="Wingdings" panose="05000000000000000000" pitchFamily="2" charset="2"/>
                        <a:buChar char=""/>
                      </a:pPr>
                      <a:r>
                        <a:rPr lang="en-US" sz="2400" b="0" dirty="0" smtClean="0">
                          <a:solidFill>
                            <a:schemeClr val="tx1"/>
                          </a:solidFill>
                          <a:effectLst/>
                          <a:uFill>
                            <a:solidFill>
                              <a:srgbClr val="000000"/>
                            </a:solidFill>
                          </a:uFill>
                          <a:latin typeface="Calibri" panose="020F0502020204030204" pitchFamily="34" charset="0"/>
                          <a:cs typeface="Calibri" panose="020F0502020204030204" pitchFamily="34" charset="0"/>
                        </a:rPr>
                        <a:t>Graph</a:t>
                      </a:r>
                    </a:p>
                    <a:p>
                      <a:pPr marL="573088" marR="0" lvl="0" indent="-341313">
                        <a:lnSpc>
                          <a:spcPct val="115000"/>
                        </a:lnSpc>
                        <a:spcBef>
                          <a:spcPts val="0"/>
                        </a:spcBef>
                        <a:spcAft>
                          <a:spcPts val="0"/>
                        </a:spcAft>
                        <a:buFont typeface="Wingdings" panose="05000000000000000000" pitchFamily="2" charset="2"/>
                        <a:buChar char=""/>
                      </a:pPr>
                      <a:r>
                        <a:rPr lang="en-US" sz="2400" b="0" dirty="0" smtClean="0">
                          <a:solidFill>
                            <a:schemeClr val="tx1"/>
                          </a:solidFill>
                          <a:effectLst/>
                          <a:uFill>
                            <a:solidFill>
                              <a:srgbClr val="000000"/>
                            </a:solidFill>
                          </a:uFill>
                          <a:latin typeface="Calibri" panose="020F0502020204030204" pitchFamily="34" charset="0"/>
                          <a:cs typeface="Calibri" panose="020F0502020204030204" pitchFamily="34" charset="0"/>
                        </a:rPr>
                        <a:t>Chart</a:t>
                      </a:r>
                    </a:p>
                    <a:p>
                      <a:pPr marL="0" marR="0" lvl="0" indent="0" fontAlgn="base">
                        <a:lnSpc>
                          <a:spcPct val="115000"/>
                        </a:lnSpc>
                        <a:spcBef>
                          <a:spcPts val="0"/>
                        </a:spcBef>
                        <a:spcAft>
                          <a:spcPts val="0"/>
                        </a:spcAft>
                        <a:buClr>
                          <a:srgbClr val="000000"/>
                        </a:buClr>
                        <a:buFont typeface="Symbol" panose="05050102010706020507" pitchFamily="18" charset="2"/>
                        <a:buNone/>
                      </a:pPr>
                      <a:endParaRPr lang="en-US" sz="2000" b="0" u="none" strike="noStrike" kern="0" spc="0" dirty="0">
                        <a:ln>
                          <a:noFill/>
                        </a:ln>
                        <a:solidFill>
                          <a:schemeClr val="tx1"/>
                        </a:solidFill>
                        <a:effectLst>
                          <a:outerShdw sx="0" sy="0">
                            <a:srgbClr val="000000"/>
                          </a:outerShdw>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8925" marR="0" lvl="0" indent="-239713" fontAlgn="base">
                        <a:lnSpc>
                          <a:spcPct val="115000"/>
                        </a:lnSpc>
                        <a:spcBef>
                          <a:spcPts val="0"/>
                        </a:spcBef>
                        <a:spcAft>
                          <a:spcPts val="0"/>
                        </a:spcAft>
                        <a:buClr>
                          <a:srgbClr val="000000"/>
                        </a:buClr>
                        <a:buFont typeface="Symbol" panose="05050102010706020507" pitchFamily="18" charset="2"/>
                        <a:buChar char=""/>
                      </a:pPr>
                      <a:r>
                        <a:rPr lang="en-US" sz="2400" b="0" u="none" strike="noStrike" kern="0" spc="0" dirty="0" smtClean="0">
                          <a:ln>
                            <a:noFill/>
                          </a:ln>
                          <a:solidFill>
                            <a:schemeClr val="tx1"/>
                          </a:solidFill>
                          <a:effectLst>
                            <a:outerShdw sx="0" sy="0">
                              <a:srgbClr val="000000"/>
                            </a:outerShdw>
                          </a:effectLst>
                          <a:uFill>
                            <a:solidFill>
                              <a:srgbClr val="000000"/>
                            </a:solidFill>
                          </a:uFill>
                          <a:latin typeface="Calibri" panose="020F0502020204030204" pitchFamily="34" charset="0"/>
                          <a:cs typeface="Calibri" panose="020F0502020204030204" pitchFamily="34" charset="0"/>
                        </a:rPr>
                        <a:t>One-to-one</a:t>
                      </a:r>
                    </a:p>
                    <a:p>
                      <a:pPr marL="288925" marR="0" lvl="0" indent="-239713" fontAlgn="base">
                        <a:lnSpc>
                          <a:spcPct val="115000"/>
                        </a:lnSpc>
                        <a:spcBef>
                          <a:spcPts val="0"/>
                        </a:spcBef>
                        <a:spcAft>
                          <a:spcPts val="0"/>
                        </a:spcAft>
                        <a:buClr>
                          <a:srgbClr val="000000"/>
                        </a:buClr>
                        <a:buFont typeface="Symbol" panose="05050102010706020507" pitchFamily="18" charset="2"/>
                        <a:buNone/>
                      </a:pPr>
                      <a:endParaRPr lang="en-US" sz="2400" b="0" u="none" strike="noStrike" kern="0" spc="0" dirty="0">
                        <a:ln>
                          <a:noFill/>
                        </a:ln>
                        <a:solidFill>
                          <a:schemeClr val="tx1"/>
                        </a:solidFill>
                        <a:effectLst>
                          <a:outerShdw sx="0" sy="0">
                            <a:srgbClr val="000000"/>
                          </a:outerShdw>
                        </a:effectLst>
                        <a:uFill>
                          <a:solidFill>
                            <a:srgbClr val="000000"/>
                          </a:solidFill>
                        </a:uFill>
                        <a:latin typeface="Calibri" panose="020F0502020204030204" pitchFamily="34" charset="0"/>
                        <a:cs typeface="Calibri" panose="020F0502020204030204" pitchFamily="34" charset="0"/>
                      </a:endParaRPr>
                    </a:p>
                    <a:p>
                      <a:pPr marL="288925" marR="0" lvl="0" indent="-239713" fontAlgn="base">
                        <a:lnSpc>
                          <a:spcPct val="115000"/>
                        </a:lnSpc>
                        <a:spcBef>
                          <a:spcPts val="0"/>
                        </a:spcBef>
                        <a:spcAft>
                          <a:spcPts val="0"/>
                        </a:spcAft>
                        <a:buClr>
                          <a:srgbClr val="000000"/>
                        </a:buClr>
                        <a:buFont typeface="Symbol" panose="05050102010706020507" pitchFamily="18" charset="2"/>
                        <a:buChar char=""/>
                      </a:pPr>
                      <a:r>
                        <a:rPr lang="en-US" sz="2400" b="0" u="none" strike="noStrike" kern="0" spc="0" dirty="0">
                          <a:ln>
                            <a:noFill/>
                          </a:ln>
                          <a:solidFill>
                            <a:schemeClr val="tx1"/>
                          </a:solidFill>
                          <a:effectLst>
                            <a:outerShdw sx="0" sy="0">
                              <a:srgbClr val="000000"/>
                            </a:outerShdw>
                          </a:effectLst>
                          <a:uFill>
                            <a:solidFill>
                              <a:srgbClr val="000000"/>
                            </a:solidFill>
                          </a:uFill>
                          <a:latin typeface="Calibri" panose="020F0502020204030204" pitchFamily="34" charset="0"/>
                          <a:cs typeface="Calibri" panose="020F0502020204030204" pitchFamily="34" charset="0"/>
                        </a:rPr>
                        <a:t>One-to-small </a:t>
                      </a:r>
                      <a:r>
                        <a:rPr lang="en-US" sz="2400" b="0" u="none" strike="noStrike" kern="0" spc="0" dirty="0" smtClean="0">
                          <a:ln>
                            <a:noFill/>
                          </a:ln>
                          <a:solidFill>
                            <a:schemeClr val="tx1"/>
                          </a:solidFill>
                          <a:effectLst>
                            <a:outerShdw sx="0" sy="0">
                              <a:srgbClr val="000000"/>
                            </a:outerShdw>
                          </a:effectLst>
                          <a:uFill>
                            <a:solidFill>
                              <a:srgbClr val="000000"/>
                            </a:solidFill>
                          </a:uFill>
                          <a:latin typeface="Calibri" panose="020F0502020204030204" pitchFamily="34" charset="0"/>
                          <a:cs typeface="Calibri" panose="020F0502020204030204" pitchFamily="34" charset="0"/>
                        </a:rPr>
                        <a:t>group</a:t>
                      </a:r>
                    </a:p>
                    <a:p>
                      <a:pPr marL="288925" marR="0" lvl="0" indent="-239713" fontAlgn="base">
                        <a:lnSpc>
                          <a:spcPct val="115000"/>
                        </a:lnSpc>
                        <a:spcBef>
                          <a:spcPts val="0"/>
                        </a:spcBef>
                        <a:spcAft>
                          <a:spcPts val="0"/>
                        </a:spcAft>
                        <a:buClr>
                          <a:srgbClr val="000000"/>
                        </a:buClr>
                        <a:buFont typeface="Symbol" panose="05050102010706020507" pitchFamily="18" charset="2"/>
                        <a:buNone/>
                      </a:pPr>
                      <a:endParaRPr lang="en-US" sz="2400" b="0" u="none" strike="noStrike" kern="0" spc="0" dirty="0">
                        <a:ln>
                          <a:noFill/>
                        </a:ln>
                        <a:solidFill>
                          <a:schemeClr val="tx1"/>
                        </a:solidFill>
                        <a:effectLst>
                          <a:outerShdw sx="0" sy="0">
                            <a:srgbClr val="000000"/>
                          </a:outerShdw>
                        </a:effectLst>
                        <a:uFill>
                          <a:solidFill>
                            <a:srgbClr val="000000"/>
                          </a:solidFill>
                        </a:uFill>
                        <a:latin typeface="Calibri" panose="020F0502020204030204" pitchFamily="34" charset="0"/>
                        <a:cs typeface="Calibri" panose="020F0502020204030204" pitchFamily="34" charset="0"/>
                      </a:endParaRPr>
                    </a:p>
                    <a:p>
                      <a:pPr marL="288925" marR="0" lvl="0" indent="-239713" fontAlgn="base">
                        <a:lnSpc>
                          <a:spcPct val="115000"/>
                        </a:lnSpc>
                        <a:spcBef>
                          <a:spcPts val="0"/>
                        </a:spcBef>
                        <a:spcAft>
                          <a:spcPts val="0"/>
                        </a:spcAft>
                        <a:buClr>
                          <a:srgbClr val="000000"/>
                        </a:buClr>
                        <a:buFont typeface="Symbol" panose="05050102010706020507" pitchFamily="18" charset="2"/>
                        <a:buChar char=""/>
                      </a:pPr>
                      <a:r>
                        <a:rPr lang="en-US" sz="2400" b="0" u="none" strike="noStrike" kern="0" spc="0" dirty="0" smtClean="0">
                          <a:ln>
                            <a:noFill/>
                          </a:ln>
                          <a:solidFill>
                            <a:schemeClr val="tx1"/>
                          </a:solidFill>
                          <a:effectLst>
                            <a:outerShdw sx="0" sy="0">
                              <a:srgbClr val="000000"/>
                            </a:outerShdw>
                          </a:effectLst>
                          <a:uFill>
                            <a:solidFill>
                              <a:srgbClr val="000000"/>
                            </a:solidFill>
                          </a:uFill>
                          <a:latin typeface="Calibri" panose="020F0502020204030204" pitchFamily="34" charset="0"/>
                          <a:cs typeface="Calibri" panose="020F0502020204030204" pitchFamily="34" charset="0"/>
                        </a:rPr>
                        <a:t>One-to-many</a:t>
                      </a:r>
                    </a:p>
                    <a:p>
                      <a:pPr marL="288925" marR="0" lvl="0" indent="-239713" fontAlgn="base">
                        <a:lnSpc>
                          <a:spcPct val="115000"/>
                        </a:lnSpc>
                        <a:spcBef>
                          <a:spcPts val="0"/>
                        </a:spcBef>
                        <a:spcAft>
                          <a:spcPts val="0"/>
                        </a:spcAft>
                        <a:buClr>
                          <a:srgbClr val="000000"/>
                        </a:buClr>
                        <a:buFont typeface="Symbol" panose="05050102010706020507" pitchFamily="18" charset="2"/>
                        <a:buNone/>
                      </a:pPr>
                      <a:endParaRPr lang="en-US" sz="2400" b="0" u="none" strike="noStrike" kern="0" spc="0" dirty="0" smtClean="0">
                        <a:ln>
                          <a:noFill/>
                        </a:ln>
                        <a:solidFill>
                          <a:schemeClr val="tx1"/>
                        </a:solidFill>
                        <a:effectLst>
                          <a:outerShdw sx="0" sy="0">
                            <a:srgbClr val="000000"/>
                          </a:outerShdw>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288925" marR="0" lvl="0" indent="-239713" fontAlgn="base">
                        <a:lnSpc>
                          <a:spcPct val="115000"/>
                        </a:lnSpc>
                        <a:spcBef>
                          <a:spcPts val="0"/>
                        </a:spcBef>
                        <a:spcAft>
                          <a:spcPts val="0"/>
                        </a:spcAft>
                        <a:buClr>
                          <a:srgbClr val="000000"/>
                        </a:buClr>
                        <a:buFont typeface="Symbol" panose="05050102010706020507" pitchFamily="18" charset="2"/>
                        <a:buChar char=""/>
                      </a:pPr>
                      <a:r>
                        <a:rPr lang="en-US" sz="2400" b="0" u="none" strike="noStrike" kern="0" spc="0" dirty="0" smtClean="0">
                          <a:ln>
                            <a:noFill/>
                          </a:ln>
                          <a:solidFill>
                            <a:schemeClr val="tx1"/>
                          </a:solidFill>
                          <a:effectLst>
                            <a:outerShdw sx="0" sy="0">
                              <a:srgbClr val="000000"/>
                            </a:outerShdw>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Small</a:t>
                      </a:r>
                      <a:r>
                        <a:rPr lang="en-US" sz="2400" b="0" u="none" strike="noStrike" kern="0" spc="0" baseline="0" dirty="0" smtClean="0">
                          <a:ln>
                            <a:noFill/>
                          </a:ln>
                          <a:solidFill>
                            <a:schemeClr val="tx1"/>
                          </a:solidFill>
                          <a:effectLst>
                            <a:outerShdw sx="0" sy="0">
                              <a:srgbClr val="000000"/>
                            </a:outerShdw>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 </a:t>
                      </a:r>
                      <a:r>
                        <a:rPr lang="en-US" sz="2400" b="0" u="none" strike="noStrike" kern="0" spc="0" dirty="0" smtClean="0">
                          <a:ln>
                            <a:noFill/>
                          </a:ln>
                          <a:solidFill>
                            <a:schemeClr val="tx1"/>
                          </a:solidFill>
                          <a:effectLst>
                            <a:outerShdw sx="0" sy="0">
                              <a:srgbClr val="000000"/>
                            </a:outerShdw>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group-to-many</a:t>
                      </a:r>
                      <a:endParaRPr lang="en-US" sz="2400" b="0" u="none" strike="noStrike" kern="0" spc="0" dirty="0">
                        <a:ln>
                          <a:noFill/>
                        </a:ln>
                        <a:solidFill>
                          <a:schemeClr val="tx1"/>
                        </a:solidFill>
                        <a:effectLst>
                          <a:outerShdw sx="0" sy="0">
                            <a:srgbClr val="000000"/>
                          </a:outerShdw>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6" name="TextBox 5"/>
          <p:cNvSpPr txBox="1"/>
          <p:nvPr/>
        </p:nvSpPr>
        <p:spPr>
          <a:xfrm>
            <a:off x="5105400" y="6519446"/>
            <a:ext cx="4502150" cy="338554"/>
          </a:xfrm>
          <a:prstGeom prst="rect">
            <a:avLst/>
          </a:prstGeom>
          <a:noFill/>
        </p:spPr>
        <p:txBody>
          <a:bodyPr wrap="square" rtlCol="0">
            <a:spAutoFit/>
          </a:bodyPr>
          <a:lstStyle/>
          <a:p>
            <a:pPr algn="ctr"/>
            <a:r>
              <a:rPr lang="it-IT" sz="1600" kern="1200" dirty="0">
                <a:solidFill>
                  <a:prstClr val="black"/>
                </a:solidFill>
                <a:latin typeface="Helvetica"/>
                <a:ea typeface="+mn-ea"/>
                <a:cs typeface="Helvetica"/>
              </a:rPr>
              <a:t>Lee, </a:t>
            </a:r>
            <a:r>
              <a:rPr lang="it-IT" sz="1600" kern="1200" dirty="0" smtClean="0">
                <a:solidFill>
                  <a:prstClr val="black"/>
                </a:solidFill>
                <a:latin typeface="Helvetica"/>
                <a:ea typeface="+mn-ea"/>
                <a:cs typeface="Helvetica"/>
              </a:rPr>
              <a:t>Quinn, </a:t>
            </a:r>
            <a:r>
              <a:rPr lang="it-IT" sz="1600" kern="1200" dirty="0">
                <a:solidFill>
                  <a:prstClr val="black"/>
                </a:solidFill>
                <a:latin typeface="Helvetica"/>
                <a:ea typeface="+mn-ea"/>
                <a:cs typeface="Helvetica"/>
              </a:rPr>
              <a:t>&amp; </a:t>
            </a:r>
            <a:r>
              <a:rPr lang="en-US" sz="1600" kern="1200" dirty="0" smtClean="0">
                <a:solidFill>
                  <a:prstClr val="black"/>
                </a:solidFill>
                <a:latin typeface="Helvetica"/>
                <a:ea typeface="+mn-ea"/>
                <a:cs typeface="Helvetica"/>
              </a:rPr>
              <a:t>Valdés</a:t>
            </a:r>
            <a:r>
              <a:rPr lang="it-IT" sz="1600" kern="1200" dirty="0" smtClean="0">
                <a:solidFill>
                  <a:prstClr val="black"/>
                </a:solidFill>
                <a:latin typeface="Helvetica"/>
                <a:ea typeface="+mn-ea"/>
                <a:cs typeface="Helvetica"/>
              </a:rPr>
              <a:t> </a:t>
            </a:r>
            <a:r>
              <a:rPr lang="it-IT" sz="1600" kern="1200" dirty="0">
                <a:solidFill>
                  <a:prstClr val="black"/>
                </a:solidFill>
                <a:latin typeface="Helvetica"/>
                <a:ea typeface="+mn-ea"/>
                <a:cs typeface="Helvetica"/>
              </a:rPr>
              <a:t>(2013)</a:t>
            </a:r>
            <a:r>
              <a:rPr lang="en-US" sz="1600" kern="1200" dirty="0">
                <a:solidFill>
                  <a:prstClr val="black"/>
                </a:solidFill>
                <a:latin typeface="Helvetica"/>
                <a:ea typeface="+mn-ea"/>
                <a:cs typeface="Helvetica"/>
              </a:rPr>
              <a:t> </a:t>
            </a:r>
          </a:p>
        </p:txBody>
      </p:sp>
      <p:sp>
        <p:nvSpPr>
          <p:cNvPr id="7" name="Rectangle 8"/>
          <p:cNvSpPr txBox="1">
            <a:spLocks noChangeArrowheads="1"/>
          </p:cNvSpPr>
          <p:nvPr/>
        </p:nvSpPr>
        <p:spPr>
          <a:xfrm>
            <a:off x="0" y="0"/>
            <a:ext cx="9144000" cy="1143000"/>
          </a:xfrm>
          <a:prstGeom prst="rect">
            <a:avLst/>
          </a:prstGeom>
          <a:gradFill>
            <a:gsLst>
              <a:gs pos="100000">
                <a:srgbClr val="5F1469"/>
              </a:gs>
              <a:gs pos="0">
                <a:srgbClr val="3C0043"/>
              </a:gs>
            </a:gsLst>
            <a:lin ang="16200000" scaled="0"/>
          </a:gradFill>
          <a:ln>
            <a:solidFill>
              <a:srgbClr val="5F1469"/>
            </a:solidFill>
          </a:ln>
          <a:effectLst/>
        </p:spPr>
        <p:style>
          <a:lnRef idx="1">
            <a:schemeClr val="accent4"/>
          </a:lnRef>
          <a:fillRef idx="2">
            <a:schemeClr val="accent4"/>
          </a:fillRef>
          <a:effectRef idx="1">
            <a:schemeClr val="accent4"/>
          </a:effectRef>
          <a:fontRef idx="minor">
            <a:schemeClr val="dk1"/>
          </a:fontRef>
        </p:style>
        <p:txBody>
          <a:bodyPr vert="horz" lIns="79052" tIns="45176" rIns="79052" bIns="45176"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120650" algn="l" defTabSz="810972"/>
            <a:r>
              <a:rPr lang="en-US" sz="3600" b="1" dirty="0" smtClean="0">
                <a:solidFill>
                  <a:schemeClr val="bg1"/>
                </a:solidFill>
                <a:latin typeface="Corbel" panose="020B0503020204020204" pitchFamily="34" charset="0"/>
              </a:rPr>
              <a:t>Language </a:t>
            </a:r>
            <a:r>
              <a:rPr lang="en-US" sz="3600" b="1" dirty="0" smtClean="0">
                <a:solidFill>
                  <a:prstClr val="white"/>
                </a:solidFill>
                <a:latin typeface="Corbel" panose="020B0503020204020204" pitchFamily="34" charset="0"/>
              </a:rPr>
              <a:t>Design Principles</a:t>
            </a:r>
            <a:endParaRPr lang="en-US" sz="3600" b="1" dirty="0">
              <a:solidFill>
                <a:prstClr val="white"/>
              </a:solidFill>
              <a:latin typeface="Corbel" panose="020B0503020204020204" pitchFamily="34" charset="0"/>
            </a:endParaRPr>
          </a:p>
        </p:txBody>
      </p:sp>
      <p:cxnSp>
        <p:nvCxnSpPr>
          <p:cNvPr id="4" name="Straight Arrow Connector 3"/>
          <p:cNvCxnSpPr/>
          <p:nvPr/>
        </p:nvCxnSpPr>
        <p:spPr>
          <a:xfrm>
            <a:off x="533400" y="3657600"/>
            <a:ext cx="3862337"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59420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0405" y="685800"/>
            <a:ext cx="9144000" cy="5246936"/>
          </a:xfrm>
          <a:prstGeom prst="rect">
            <a:avLst/>
          </a:prstGeom>
          <a:gradFill>
            <a:gsLst>
              <a:gs pos="100000">
                <a:srgbClr val="5F1469"/>
              </a:gs>
              <a:gs pos="0">
                <a:srgbClr val="3C0043"/>
              </a:gs>
            </a:gsLst>
          </a:gradFill>
        </p:spPr>
        <p:style>
          <a:lnRef idx="1">
            <a:schemeClr val="accent4"/>
          </a:lnRef>
          <a:fillRef idx="3">
            <a:schemeClr val="accent4"/>
          </a:fillRef>
          <a:effectRef idx="2">
            <a:schemeClr val="accent4"/>
          </a:effectRef>
          <a:fontRef idx="minor">
            <a:schemeClr val="lt1"/>
          </a:fontRef>
        </p:style>
        <p:txBody>
          <a:bodyPr vert="vert270" rtlCol="0" anchor="ctr"/>
          <a:lstStyle/>
          <a:p>
            <a:pPr algn="ctr"/>
            <a:r>
              <a:rPr lang="en-US" sz="1800" kern="1200" dirty="0">
                <a:solidFill>
                  <a:prstClr val="white"/>
                </a:solidFill>
              </a:rPr>
              <a:t>   </a:t>
            </a:r>
          </a:p>
        </p:txBody>
      </p:sp>
      <p:sp>
        <p:nvSpPr>
          <p:cNvPr id="12" name="TextBox 11"/>
          <p:cNvSpPr txBox="1"/>
          <p:nvPr/>
        </p:nvSpPr>
        <p:spPr>
          <a:xfrm>
            <a:off x="568790" y="914400"/>
            <a:ext cx="7965610" cy="4718968"/>
          </a:xfrm>
          <a:prstGeom prst="rect">
            <a:avLst/>
          </a:prstGeom>
          <a:noFill/>
        </p:spPr>
        <p:txBody>
          <a:bodyPr wrap="square" rtlCol="0" anchor="ctr">
            <a:noAutofit/>
          </a:bodyPr>
          <a:lstStyle/>
          <a:p>
            <a:pPr algn="ctr"/>
            <a:r>
              <a:rPr lang="en-US" sz="5400" kern="1200" dirty="0" smtClean="0">
                <a:solidFill>
                  <a:prstClr val="white"/>
                </a:solidFill>
                <a:latin typeface="Trebuchet MS"/>
                <a:ea typeface="+mn-ea"/>
                <a:cs typeface="Trebuchet MS"/>
              </a:rPr>
              <a:t>NGSS-Aligned Instructional Materials</a:t>
            </a: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475" y="0"/>
            <a:ext cx="1258529" cy="533400"/>
          </a:xfrm>
          <a:prstGeom prst="rect">
            <a:avLst/>
          </a:prstGeom>
        </p:spPr>
      </p:pic>
    </p:spTree>
    <p:extLst>
      <p:ext uri="{BB962C8B-B14F-4D97-AF65-F5344CB8AC3E}">
        <p14:creationId xmlns:p14="http://schemas.microsoft.com/office/powerpoint/2010/main" val="10984963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Shape 439"/>
          <p:cNvSpPr txBox="1">
            <a:spLocks noGrp="1"/>
          </p:cNvSpPr>
          <p:nvPr>
            <p:ph type="title"/>
          </p:nvPr>
        </p:nvSpPr>
        <p:spPr>
          <a:xfrm>
            <a:off x="0" y="1447800"/>
            <a:ext cx="9144000" cy="5623687"/>
          </a:xfrm>
          <a:prstGeom prst="rect">
            <a:avLst/>
          </a:prstGeom>
          <a:noFill/>
          <a:ln>
            <a:noFill/>
          </a:ln>
        </p:spPr>
        <p:txBody>
          <a:bodyPr lIns="40475" tIns="40475" rIns="40475" bIns="40475" anchor="t" anchorCtr="0">
            <a:noAutofit/>
          </a:bodyPr>
          <a:lstStyle/>
          <a:p>
            <a:pPr marL="7938" marR="0" lvl="0" indent="-7938" algn="ctr" rtl="0">
              <a:spcBef>
                <a:spcPts val="0"/>
              </a:spcBef>
              <a:spcAft>
                <a:spcPts val="0"/>
              </a:spcAft>
              <a:buSzPct val="25000"/>
              <a:buNone/>
            </a:pPr>
            <a:r>
              <a:rPr lang="en-US" sz="2400" i="0" u="none" strike="noStrike" cap="none" baseline="0" dirty="0">
                <a:solidFill>
                  <a:srgbClr val="000000"/>
                </a:solidFill>
                <a:latin typeface="Helvetica Neue"/>
                <a:ea typeface="Helvetica Neue"/>
                <a:cs typeface="Helvetica Neue"/>
                <a:sym typeface="Helvetica Neue"/>
              </a:rPr>
              <a:t>Development of </a:t>
            </a:r>
            <a:r>
              <a:rPr lang="en-US" sz="2400" i="0" u="none" strike="noStrike" cap="none" baseline="0" dirty="0" smtClean="0">
                <a:solidFill>
                  <a:srgbClr val="000000"/>
                </a:solidFill>
                <a:latin typeface="Helvetica Neue"/>
                <a:ea typeface="Helvetica Neue"/>
                <a:cs typeface="Helvetica Neue"/>
                <a:sym typeface="Helvetica Neue"/>
              </a:rPr>
              <a:t>Language-Focused</a:t>
            </a:r>
            <a:r>
              <a:rPr lang="en-US" sz="2400" i="0" u="none" strike="noStrike" cap="none" dirty="0" smtClean="0">
                <a:solidFill>
                  <a:srgbClr val="000000"/>
                </a:solidFill>
                <a:latin typeface="Helvetica Neue"/>
                <a:ea typeface="Helvetica Neue"/>
                <a:cs typeface="Helvetica Neue"/>
                <a:sym typeface="Helvetica Neue"/>
              </a:rPr>
              <a:t> </a:t>
            </a:r>
            <a:r>
              <a:rPr lang="en-US" sz="2400" i="0" u="none" strike="noStrike" cap="none" baseline="0" dirty="0" smtClean="0">
                <a:solidFill>
                  <a:srgbClr val="000000"/>
                </a:solidFill>
                <a:latin typeface="Helvetica Neue"/>
                <a:ea typeface="Helvetica Neue"/>
                <a:cs typeface="Helvetica Neue"/>
                <a:sym typeface="Helvetica Neue"/>
              </a:rPr>
              <a:t>Three-Dimensional Science</a:t>
            </a:r>
            <a:r>
              <a:rPr lang="en-US" sz="2400" dirty="0">
                <a:latin typeface="Helvetica Neue"/>
                <a:ea typeface="Helvetica Neue"/>
                <a:cs typeface="Helvetica Neue"/>
                <a:sym typeface="Helvetica Neue"/>
              </a:rPr>
              <a:t> </a:t>
            </a:r>
            <a:r>
              <a:rPr lang="en-US" sz="2400" i="0" u="none" strike="noStrike" cap="none" baseline="0" dirty="0" smtClean="0">
                <a:solidFill>
                  <a:srgbClr val="000000"/>
                </a:solidFill>
                <a:latin typeface="Helvetica Neue"/>
                <a:ea typeface="Helvetica Neue"/>
                <a:cs typeface="Helvetica Neue"/>
                <a:sym typeface="Helvetica Neue"/>
              </a:rPr>
              <a:t>Instructional </a:t>
            </a:r>
            <a:r>
              <a:rPr lang="en-US" sz="2400" i="0" u="none" strike="noStrike" cap="none" baseline="0" dirty="0">
                <a:solidFill>
                  <a:srgbClr val="000000"/>
                </a:solidFill>
                <a:latin typeface="Helvetica Neue"/>
                <a:ea typeface="Helvetica Neue"/>
                <a:cs typeface="Helvetica Neue"/>
                <a:sym typeface="Helvetica Neue"/>
              </a:rPr>
              <a:t>Materials to </a:t>
            </a:r>
            <a:r>
              <a:rPr lang="en-US" sz="2400" i="0" u="none" strike="noStrike" cap="none" baseline="0" dirty="0" smtClean="0">
                <a:solidFill>
                  <a:srgbClr val="000000"/>
                </a:solidFill>
                <a:latin typeface="Helvetica Neue"/>
                <a:ea typeface="Helvetica Neue"/>
                <a:cs typeface="Helvetica Neue"/>
                <a:sym typeface="Helvetica Neue"/>
              </a:rPr>
              <a:t>Support</a:t>
            </a:r>
            <a:r>
              <a:rPr lang="en-US" sz="2400" i="0" u="none" strike="noStrike" cap="none" dirty="0" smtClean="0">
                <a:solidFill>
                  <a:srgbClr val="000000"/>
                </a:solidFill>
                <a:latin typeface="Helvetica Neue"/>
                <a:ea typeface="Helvetica Neue"/>
                <a:cs typeface="Helvetica Neue"/>
                <a:sym typeface="Helvetica Neue"/>
              </a:rPr>
              <a:t> </a:t>
            </a:r>
            <a:r>
              <a:rPr lang="en-US" sz="2400" dirty="0" smtClean="0">
                <a:latin typeface="Helvetica Neue"/>
                <a:ea typeface="Helvetica Neue"/>
                <a:cs typeface="Helvetica Neue"/>
                <a:sym typeface="Helvetica Neue"/>
              </a:rPr>
              <a:t>ELs</a:t>
            </a:r>
            <a:r>
              <a:rPr lang="en-US" sz="2400" i="0" u="none" strike="noStrike" cap="none" baseline="0" dirty="0" smtClean="0">
                <a:solidFill>
                  <a:srgbClr val="000000"/>
                </a:solidFill>
                <a:latin typeface="Helvetica Neue"/>
                <a:ea typeface="Helvetica Neue"/>
                <a:cs typeface="Helvetica Neue"/>
                <a:sym typeface="Helvetica Neue"/>
              </a:rPr>
              <a:t> </a:t>
            </a:r>
            <a:r>
              <a:rPr lang="en-US" sz="2400" i="0" u="none" strike="noStrike" cap="none" baseline="0" dirty="0">
                <a:solidFill>
                  <a:srgbClr val="000000"/>
                </a:solidFill>
                <a:latin typeface="Helvetica Neue"/>
                <a:ea typeface="Helvetica Neue"/>
                <a:cs typeface="Helvetica Neue"/>
                <a:sym typeface="Helvetica Neue"/>
              </a:rPr>
              <a:t>in Fifth Grade</a:t>
            </a:r>
          </a:p>
        </p:txBody>
      </p:sp>
      <p:sp>
        <p:nvSpPr>
          <p:cNvPr id="440" name="Shape 440"/>
          <p:cNvSpPr txBox="1"/>
          <p:nvPr/>
        </p:nvSpPr>
        <p:spPr>
          <a:xfrm>
            <a:off x="707937" y="3903805"/>
            <a:ext cx="3003726" cy="972995"/>
          </a:xfrm>
          <a:prstGeom prst="rect">
            <a:avLst/>
          </a:prstGeom>
          <a:noFill/>
          <a:ln>
            <a:noFill/>
          </a:ln>
        </p:spPr>
        <p:txBody>
          <a:bodyPr lIns="90725" tIns="90725" rIns="90725" bIns="90725" anchor="ctr" anchorCtr="0">
            <a:noAutofit/>
          </a:bodyPr>
          <a:lstStyle/>
          <a:p>
            <a:pPr algn="ctr" defTabSz="913696">
              <a:lnSpc>
                <a:spcPct val="90000"/>
              </a:lnSpc>
              <a:buClr>
                <a:srgbClr val="000000"/>
              </a:buClr>
              <a:buSzPct val="25000"/>
              <a:buFont typeface="Helvetica Neue"/>
              <a:buNone/>
            </a:pPr>
            <a:r>
              <a:rPr lang="en-US" sz="1700" kern="1200" dirty="0">
                <a:latin typeface="Helvetica Neue"/>
                <a:ea typeface="Helvetica Neue"/>
                <a:cs typeface="Helvetica Neue"/>
                <a:sym typeface="Helvetica Neue"/>
                <a:rtl val="0"/>
              </a:rPr>
              <a:t>Okhee Lee</a:t>
            </a:r>
          </a:p>
          <a:p>
            <a:pPr algn="ctr" defTabSz="913696">
              <a:lnSpc>
                <a:spcPct val="90000"/>
              </a:lnSpc>
              <a:buClr>
                <a:srgbClr val="000000"/>
              </a:buClr>
              <a:buSzPct val="25000"/>
              <a:buFont typeface="Helvetica Neue"/>
              <a:buNone/>
            </a:pPr>
            <a:r>
              <a:rPr lang="en-US" sz="1700" kern="1200" dirty="0">
                <a:latin typeface="Helvetica Neue"/>
                <a:ea typeface="Helvetica Neue"/>
                <a:cs typeface="Helvetica Neue"/>
                <a:sym typeface="Helvetica Neue"/>
                <a:rtl val="0"/>
              </a:rPr>
              <a:t>Lorena Llosa</a:t>
            </a:r>
          </a:p>
          <a:p>
            <a:pPr algn="ctr" defTabSz="913696">
              <a:lnSpc>
                <a:spcPct val="90000"/>
              </a:lnSpc>
              <a:buClr>
                <a:srgbClr val="000000"/>
              </a:buClr>
              <a:buSzPct val="25000"/>
              <a:buFont typeface="Helvetica Neue"/>
              <a:buNone/>
            </a:pPr>
            <a:r>
              <a:rPr lang="en-US" sz="1700" kern="1200" dirty="0">
                <a:latin typeface="Helvetica Neue"/>
                <a:ea typeface="Helvetica Neue"/>
                <a:cs typeface="Helvetica Neue"/>
                <a:sym typeface="Helvetica Neue"/>
                <a:rtl val="0"/>
              </a:rPr>
              <a:t>(New Jersey Research Site)</a:t>
            </a:r>
          </a:p>
        </p:txBody>
      </p:sp>
      <p:sp>
        <p:nvSpPr>
          <p:cNvPr id="442" name="Shape 442"/>
          <p:cNvSpPr txBox="1"/>
          <p:nvPr/>
        </p:nvSpPr>
        <p:spPr>
          <a:xfrm>
            <a:off x="5507783" y="3960737"/>
            <a:ext cx="2906744" cy="972995"/>
          </a:xfrm>
          <a:prstGeom prst="rect">
            <a:avLst/>
          </a:prstGeom>
          <a:noFill/>
          <a:ln>
            <a:noFill/>
          </a:ln>
        </p:spPr>
        <p:txBody>
          <a:bodyPr lIns="90725" tIns="90725" rIns="90725" bIns="90725" anchor="ctr" anchorCtr="0">
            <a:noAutofit/>
          </a:bodyPr>
          <a:lstStyle/>
          <a:p>
            <a:pPr algn="ctr" defTabSz="913696">
              <a:lnSpc>
                <a:spcPct val="90000"/>
              </a:lnSpc>
              <a:buClr>
                <a:srgbClr val="000000"/>
              </a:buClr>
              <a:buSzPct val="25000"/>
              <a:buFont typeface="Helvetica Neue"/>
              <a:buNone/>
            </a:pPr>
            <a:r>
              <a:rPr lang="en-US" sz="1700" kern="1200">
                <a:latin typeface="Helvetica Neue"/>
                <a:ea typeface="Helvetica Neue"/>
                <a:cs typeface="Helvetica Neue"/>
                <a:sym typeface="Helvetica Neue"/>
                <a:rtl val="0"/>
              </a:rPr>
              <a:t>Guadalupe Valdés</a:t>
            </a:r>
          </a:p>
          <a:p>
            <a:pPr algn="ctr" defTabSz="913696">
              <a:lnSpc>
                <a:spcPct val="90000"/>
              </a:lnSpc>
              <a:buClr>
                <a:srgbClr val="000000"/>
              </a:buClr>
              <a:buSzPct val="25000"/>
              <a:buFont typeface="Helvetica Neue"/>
              <a:buNone/>
            </a:pPr>
            <a:r>
              <a:rPr lang="en-US" sz="1700" kern="1200">
                <a:latin typeface="Helvetica Neue"/>
                <a:ea typeface="Helvetica Neue"/>
                <a:cs typeface="Helvetica Neue"/>
                <a:sym typeface="Helvetica Neue"/>
                <a:rtl val="0"/>
              </a:rPr>
              <a:t>Helen Quinn</a:t>
            </a:r>
          </a:p>
          <a:p>
            <a:pPr algn="ctr" defTabSz="913696">
              <a:lnSpc>
                <a:spcPct val="90000"/>
              </a:lnSpc>
              <a:buClr>
                <a:srgbClr val="000000"/>
              </a:buClr>
              <a:buSzPct val="25000"/>
              <a:buFont typeface="Helvetica Neue"/>
              <a:buNone/>
            </a:pPr>
            <a:r>
              <a:rPr lang="en-US" sz="1700" kern="1200">
                <a:latin typeface="Helvetica Neue"/>
                <a:ea typeface="Helvetica Neue"/>
                <a:cs typeface="Helvetica Neue"/>
                <a:sym typeface="Helvetica Neue"/>
                <a:rtl val="0"/>
              </a:rPr>
              <a:t>(California Research Site)</a:t>
            </a:r>
          </a:p>
        </p:txBody>
      </p:sp>
      <p:pic>
        <p:nvPicPr>
          <p:cNvPr id="443" name="Shape 443"/>
          <p:cNvPicPr preferRelativeResize="0"/>
          <p:nvPr/>
        </p:nvPicPr>
        <p:blipFill rotWithShape="1">
          <a:blip r:embed="rId3">
            <a:alphaModFix/>
          </a:blip>
          <a:srcRect/>
          <a:stretch/>
        </p:blipFill>
        <p:spPr>
          <a:xfrm>
            <a:off x="381000" y="5429467"/>
            <a:ext cx="1219199" cy="1267859"/>
          </a:xfrm>
          <a:prstGeom prst="rect">
            <a:avLst/>
          </a:prstGeom>
          <a:noFill/>
          <a:ln>
            <a:noFill/>
          </a:ln>
        </p:spPr>
      </p:pic>
      <p:sp>
        <p:nvSpPr>
          <p:cNvPr id="444" name="Shape 444"/>
          <p:cNvSpPr txBox="1"/>
          <p:nvPr/>
        </p:nvSpPr>
        <p:spPr>
          <a:xfrm>
            <a:off x="1752600" y="5521526"/>
            <a:ext cx="7239000" cy="1107873"/>
          </a:xfrm>
          <a:prstGeom prst="rect">
            <a:avLst/>
          </a:prstGeom>
          <a:noFill/>
          <a:ln>
            <a:noFill/>
          </a:ln>
        </p:spPr>
        <p:txBody>
          <a:bodyPr lIns="90725" tIns="90725" rIns="90725" bIns="90725" anchor="ctr" anchorCtr="0">
            <a:noAutofit/>
          </a:bodyPr>
          <a:lstStyle/>
          <a:p>
            <a:pPr defTabSz="913696">
              <a:buClr>
                <a:srgbClr val="000000"/>
              </a:buClr>
              <a:buSzPct val="25000"/>
              <a:buFont typeface="Helvetica Neue"/>
              <a:buNone/>
            </a:pPr>
            <a:r>
              <a:rPr lang="en-US" kern="1200" dirty="0">
                <a:latin typeface="Helvetica Neue"/>
                <a:ea typeface="Helvetica Neue"/>
                <a:cs typeface="Helvetica Neue"/>
                <a:sym typeface="Helvetica Neue"/>
                <a:rtl val="0"/>
              </a:rPr>
              <a:t>This work is supported by the National Science Foundation (NSF Grant DRL-1503330). Any opinions, findings, conclusions, or recommendations expressed in this publication are those of the authors and do not necessarily reflect the position, policy, or endorsement of the funding agency.</a:t>
            </a:r>
          </a:p>
        </p:txBody>
      </p:sp>
      <p:pic>
        <p:nvPicPr>
          <p:cNvPr id="445" name="Shape 445"/>
          <p:cNvPicPr preferRelativeResize="0"/>
          <p:nvPr/>
        </p:nvPicPr>
        <p:blipFill rotWithShape="1">
          <a:blip r:embed="rId4">
            <a:alphaModFix/>
          </a:blip>
          <a:srcRect/>
          <a:stretch/>
        </p:blipFill>
        <p:spPr>
          <a:xfrm>
            <a:off x="152400" y="2794991"/>
            <a:ext cx="4114800" cy="786409"/>
          </a:xfrm>
          <a:prstGeom prst="rect">
            <a:avLst/>
          </a:prstGeom>
          <a:noFill/>
          <a:ln>
            <a:noFill/>
          </a:ln>
        </p:spPr>
      </p:pic>
      <p:sp>
        <p:nvSpPr>
          <p:cNvPr id="446" name="Shape 446"/>
          <p:cNvSpPr/>
          <p:nvPr/>
        </p:nvSpPr>
        <p:spPr>
          <a:xfrm>
            <a:off x="0" y="2362200"/>
            <a:ext cx="4572000" cy="2862820"/>
          </a:xfrm>
          <a:prstGeom prst="rect">
            <a:avLst/>
          </a:prstGeom>
          <a:solidFill>
            <a:srgbClr val="7030A0">
              <a:alpha val="12941"/>
            </a:srgbClr>
          </a:solidFill>
          <a:ln>
            <a:noFill/>
          </a:ln>
        </p:spPr>
        <p:txBody>
          <a:bodyPr lIns="91425" tIns="45700" rIns="91425" bIns="45700" anchor="t" anchorCtr="0">
            <a:noAutofit/>
          </a:bodyPr>
          <a:lstStyle/>
          <a:p>
            <a:pPr algn="ctr" defTabSz="913696"/>
            <a:endParaRPr sz="3600" kern="1200">
              <a:latin typeface="Helvetica Neue"/>
              <a:ea typeface="Helvetica Neue"/>
              <a:cs typeface="Helvetica Neue"/>
              <a:sym typeface="Helvetica Neue"/>
            </a:endParaRPr>
          </a:p>
        </p:txBody>
      </p:sp>
      <p:sp>
        <p:nvSpPr>
          <p:cNvPr id="447" name="Shape 447"/>
          <p:cNvSpPr/>
          <p:nvPr/>
        </p:nvSpPr>
        <p:spPr>
          <a:xfrm>
            <a:off x="4572000" y="2388496"/>
            <a:ext cx="4572000" cy="2862820"/>
          </a:xfrm>
          <a:prstGeom prst="rect">
            <a:avLst/>
          </a:prstGeom>
          <a:solidFill>
            <a:srgbClr val="7A0000">
              <a:alpha val="12941"/>
            </a:srgbClr>
          </a:solidFill>
          <a:ln>
            <a:noFill/>
          </a:ln>
        </p:spPr>
        <p:txBody>
          <a:bodyPr lIns="91425" tIns="45700" rIns="91425" bIns="45700" anchor="t" anchorCtr="0">
            <a:noAutofit/>
          </a:bodyPr>
          <a:lstStyle/>
          <a:p>
            <a:pPr algn="ctr" defTabSz="913696"/>
            <a:endParaRPr sz="3600" kern="1200">
              <a:latin typeface="Helvetica Neue"/>
              <a:ea typeface="Helvetica Neue"/>
              <a:cs typeface="Helvetica Neue"/>
              <a:sym typeface="Helvetica Neue"/>
            </a:endParaRPr>
          </a:p>
        </p:txBody>
      </p:sp>
      <p:cxnSp>
        <p:nvCxnSpPr>
          <p:cNvPr id="448" name="Shape 448"/>
          <p:cNvCxnSpPr/>
          <p:nvPr/>
        </p:nvCxnSpPr>
        <p:spPr>
          <a:xfrm>
            <a:off x="0" y="2362200"/>
            <a:ext cx="9144000" cy="0"/>
          </a:xfrm>
          <a:prstGeom prst="straightConnector1">
            <a:avLst/>
          </a:prstGeom>
          <a:noFill/>
          <a:ln w="28575" cap="flat" cmpd="sng">
            <a:solidFill>
              <a:schemeClr val="dk1"/>
            </a:solidFill>
            <a:prstDash val="solid"/>
            <a:round/>
            <a:headEnd type="none" w="med" len="med"/>
            <a:tailEnd type="none" w="med" len="med"/>
          </a:ln>
        </p:spPr>
      </p:cxnSp>
      <p:cxnSp>
        <p:nvCxnSpPr>
          <p:cNvPr id="449" name="Shape 449"/>
          <p:cNvCxnSpPr/>
          <p:nvPr/>
        </p:nvCxnSpPr>
        <p:spPr>
          <a:xfrm>
            <a:off x="0" y="5225021"/>
            <a:ext cx="9144000" cy="0"/>
          </a:xfrm>
          <a:prstGeom prst="straightConnector1">
            <a:avLst/>
          </a:prstGeom>
          <a:noFill/>
          <a:ln w="28575" cap="flat" cmpd="sng">
            <a:solidFill>
              <a:schemeClr val="dk1"/>
            </a:solidFill>
            <a:prstDash val="solid"/>
            <a:round/>
            <a:headEnd type="none" w="med" len="med"/>
            <a:tailEnd type="none" w="med" len="med"/>
          </a:ln>
        </p:spPr>
      </p:cxnSp>
      <p:sp>
        <p:nvSpPr>
          <p:cNvPr id="450" name="Shape 450"/>
          <p:cNvSpPr/>
          <p:nvPr/>
        </p:nvSpPr>
        <p:spPr>
          <a:xfrm>
            <a:off x="0" y="2362199"/>
            <a:ext cx="4572000" cy="2862820"/>
          </a:xfrm>
          <a:prstGeom prst="rect">
            <a:avLst/>
          </a:prstGeom>
          <a:solidFill>
            <a:srgbClr val="7030A0">
              <a:alpha val="12941"/>
            </a:srgbClr>
          </a:solidFill>
          <a:ln>
            <a:noFill/>
          </a:ln>
        </p:spPr>
        <p:txBody>
          <a:bodyPr lIns="91425" tIns="45700" rIns="91425" bIns="45700" anchor="t" anchorCtr="0">
            <a:noAutofit/>
          </a:bodyPr>
          <a:lstStyle/>
          <a:p>
            <a:pPr algn="ctr" defTabSz="913696"/>
            <a:endParaRPr sz="3600" kern="1200">
              <a:latin typeface="Helvetica Neue"/>
              <a:ea typeface="Helvetica Neue"/>
              <a:cs typeface="Helvetica Neue"/>
              <a:sym typeface="Helvetica Neue"/>
            </a:endParaRPr>
          </a:p>
        </p:txBody>
      </p:sp>
      <p:pic>
        <p:nvPicPr>
          <p:cNvPr id="14" name="Picture 2" descr="stanford university logo 0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791200" y="2880511"/>
            <a:ext cx="2297906" cy="71809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8"/>
          <p:cNvSpPr txBox="1">
            <a:spLocks noChangeArrowheads="1"/>
          </p:cNvSpPr>
          <p:nvPr/>
        </p:nvSpPr>
        <p:spPr>
          <a:xfrm>
            <a:off x="0" y="-44584"/>
            <a:ext cx="9139186" cy="1297508"/>
          </a:xfrm>
          <a:prstGeom prst="rect">
            <a:avLst/>
          </a:prstGeom>
          <a:gradFill>
            <a:gsLst>
              <a:gs pos="100000">
                <a:srgbClr val="5F1469"/>
              </a:gs>
              <a:gs pos="0">
                <a:srgbClr val="3C0043"/>
              </a:gs>
            </a:gsLst>
            <a:lin ang="16200000" scaled="0"/>
          </a:gradFill>
          <a:ln>
            <a:solidFill>
              <a:srgbClr val="5F1469"/>
            </a:solidFill>
          </a:ln>
          <a:effectLst/>
        </p:spPr>
        <p:style>
          <a:lnRef idx="1">
            <a:schemeClr val="accent4"/>
          </a:lnRef>
          <a:fillRef idx="2">
            <a:schemeClr val="accent4"/>
          </a:fillRef>
          <a:effectRef idx="1">
            <a:schemeClr val="accent4"/>
          </a:effectRef>
          <a:fontRef idx="minor">
            <a:schemeClr val="dk1"/>
          </a:fontRef>
        </p:style>
        <p:txBody>
          <a:bodyPr vert="horz" lIns="79052" tIns="45176" rIns="79052" bIns="45176"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4000" b="1" dirty="0" smtClean="0">
                <a:solidFill>
                  <a:srgbClr val="FFFFFF"/>
                </a:solidFill>
                <a:latin typeface="Corbel" panose="020B0503020204020204" pitchFamily="34" charset="0"/>
              </a:rPr>
              <a:t>Science </a:t>
            </a:r>
            <a:r>
              <a:rPr lang="en-US" sz="4000" b="1" dirty="0">
                <a:solidFill>
                  <a:srgbClr val="FFFFFF"/>
                </a:solidFill>
                <a:latin typeface="Corbel" panose="020B0503020204020204" pitchFamily="34" charset="0"/>
              </a:rPr>
              <a:t>And Integrated </a:t>
            </a:r>
            <a:r>
              <a:rPr lang="en-US" sz="4000" b="1" dirty="0" smtClean="0">
                <a:solidFill>
                  <a:srgbClr val="FFFFFF"/>
                </a:solidFill>
                <a:latin typeface="Corbel" panose="020B0503020204020204" pitchFamily="34" charset="0"/>
              </a:rPr>
              <a:t>Language</a:t>
            </a:r>
          </a:p>
          <a:p>
            <a:r>
              <a:rPr lang="en-US" sz="4000" b="1" dirty="0" smtClean="0">
                <a:solidFill>
                  <a:srgbClr val="FFFFFF"/>
                </a:solidFill>
                <a:latin typeface="Corbel" panose="020B0503020204020204" pitchFamily="34" charset="0"/>
              </a:rPr>
              <a:t>(SAIL</a:t>
            </a:r>
            <a:r>
              <a:rPr lang="en-US" sz="4000" b="1" dirty="0">
                <a:solidFill>
                  <a:srgbClr val="FFFFFF"/>
                </a:solidFill>
                <a:latin typeface="Corbel" panose="020B0503020204020204" pitchFamily="34" charset="0"/>
              </a:rPr>
              <a:t>)</a:t>
            </a:r>
          </a:p>
        </p:txBody>
      </p:sp>
    </p:spTree>
    <p:extLst>
      <p:ext uri="{BB962C8B-B14F-4D97-AF65-F5344CB8AC3E}">
        <p14:creationId xmlns:p14="http://schemas.microsoft.com/office/powerpoint/2010/main" val="3441321449"/>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3400" y="762000"/>
            <a:ext cx="7365999" cy="6019800"/>
          </a:xfrm>
          <a:prstGeom prst="rect">
            <a:avLst/>
          </a:prstGeom>
        </p:spPr>
      </p:pic>
      <p:sp>
        <p:nvSpPr>
          <p:cNvPr id="4" name="TextBox 3"/>
          <p:cNvSpPr txBox="1"/>
          <p:nvPr/>
        </p:nvSpPr>
        <p:spPr>
          <a:xfrm>
            <a:off x="457200" y="0"/>
            <a:ext cx="8229600" cy="685800"/>
          </a:xfrm>
          <a:prstGeom prst="rect">
            <a:avLst/>
          </a:prstGeom>
          <a:noFill/>
        </p:spPr>
        <p:txBody>
          <a:bodyPr wrap="square" lIns="91354" tIns="45678" rIns="91354" bIns="45678" rtlCol="0" anchor="t">
            <a:noAutofit/>
          </a:bodyPr>
          <a:lstStyle/>
          <a:p>
            <a:pPr algn="ctr" defTabSz="913696"/>
            <a:r>
              <a:rPr lang="en-US" sz="3600" b="1" kern="1200" dirty="0" smtClean="0">
                <a:solidFill>
                  <a:srgbClr val="5F1469"/>
                </a:solidFill>
                <a:latin typeface="Corbel" panose="020B0503020204020204" pitchFamily="34" charset="0"/>
                <a:ea typeface="+mn-ea"/>
                <a:cs typeface="Trebuchet MS"/>
              </a:rPr>
              <a:t>Content Framework for 5</a:t>
            </a:r>
            <a:r>
              <a:rPr lang="en-US" sz="3600" b="1" kern="1200" baseline="30000" dirty="0" smtClean="0">
                <a:solidFill>
                  <a:srgbClr val="5F1469"/>
                </a:solidFill>
                <a:latin typeface="Corbel" panose="020B0503020204020204" pitchFamily="34" charset="0"/>
                <a:ea typeface="+mn-ea"/>
                <a:cs typeface="Trebuchet MS"/>
              </a:rPr>
              <a:t>th</a:t>
            </a:r>
            <a:r>
              <a:rPr lang="en-US" sz="3600" b="1" kern="1200" dirty="0" smtClean="0">
                <a:solidFill>
                  <a:srgbClr val="5F1469"/>
                </a:solidFill>
                <a:latin typeface="Corbel" panose="020B0503020204020204" pitchFamily="34" charset="0"/>
                <a:ea typeface="+mn-ea"/>
                <a:cs typeface="Trebuchet MS"/>
              </a:rPr>
              <a:t> Grade</a:t>
            </a:r>
            <a:endParaRPr lang="en-US" sz="3600" b="1" kern="1200" dirty="0">
              <a:solidFill>
                <a:srgbClr val="5F1469"/>
              </a:solidFill>
              <a:latin typeface="Corbel" panose="020B0503020204020204" pitchFamily="34" charset="0"/>
              <a:ea typeface="+mn-ea"/>
              <a:cs typeface="Trebuchet MS"/>
            </a:endParaRPr>
          </a:p>
        </p:txBody>
      </p:sp>
    </p:spTree>
    <p:extLst>
      <p:ext uri="{BB962C8B-B14F-4D97-AF65-F5344CB8AC3E}">
        <p14:creationId xmlns:p14="http://schemas.microsoft.com/office/powerpoint/2010/main" val="31747184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hlinkClick r:id="rId3"/>
          </p:cNvPr>
          <p:cNvPicPr>
            <a:picLocks noChangeAspect="1"/>
          </p:cNvPicPr>
          <p:nvPr/>
        </p:nvPicPr>
        <p:blipFill>
          <a:blip r:embed="rId4"/>
          <a:stretch>
            <a:fillRect/>
          </a:stretch>
        </p:blipFill>
        <p:spPr>
          <a:xfrm>
            <a:off x="4880524" y="1358421"/>
            <a:ext cx="3813713" cy="2209800"/>
          </a:xfrm>
          <a:prstGeom prst="rect">
            <a:avLst/>
          </a:prstGeom>
        </p:spPr>
      </p:pic>
      <p:sp>
        <p:nvSpPr>
          <p:cNvPr id="16" name="Shape 366"/>
          <p:cNvSpPr txBox="1"/>
          <p:nvPr/>
        </p:nvSpPr>
        <p:spPr>
          <a:xfrm>
            <a:off x="381001" y="92052"/>
            <a:ext cx="3505200" cy="1143000"/>
          </a:xfrm>
          <a:prstGeom prst="rect">
            <a:avLst/>
          </a:prstGeom>
          <a:noFill/>
          <a:ln>
            <a:noFill/>
          </a:ln>
        </p:spPr>
        <p:txBody>
          <a:bodyPr lIns="91425" tIns="45700" rIns="91425" bIns="45700"/>
          <a:lstStyle/>
          <a:p>
            <a:pPr algn="ctr">
              <a:buSzPct val="25000"/>
              <a:defRPr/>
            </a:pPr>
            <a:r>
              <a:rPr lang="en-US" sz="2400" dirty="0" smtClean="0">
                <a:latin typeface="Calibri"/>
                <a:ea typeface="Calibri"/>
                <a:cs typeface="Calibri"/>
                <a:sym typeface="Calibri"/>
              </a:rPr>
              <a:t>Unit 1 (physical science)</a:t>
            </a:r>
            <a:endParaRPr lang="en-US" sz="2400" dirty="0">
              <a:latin typeface="Calibri"/>
              <a:ea typeface="Calibri"/>
              <a:cs typeface="Calibri"/>
              <a:sym typeface="Calibri"/>
            </a:endParaRPr>
          </a:p>
          <a:p>
            <a:pPr algn="ctr">
              <a:buSzPct val="25000"/>
              <a:defRPr/>
            </a:pPr>
            <a:r>
              <a:rPr lang="en-US" sz="2400" dirty="0" smtClean="0">
                <a:latin typeface="Calibri"/>
                <a:ea typeface="Calibri"/>
                <a:cs typeface="Calibri"/>
                <a:sym typeface="Calibri"/>
              </a:rPr>
              <a:t>What happens to our garbage?</a:t>
            </a:r>
            <a:endParaRPr lang="en-US" sz="2400" dirty="0">
              <a:latin typeface="Calibri"/>
              <a:ea typeface="Calibri"/>
              <a:cs typeface="Calibri"/>
              <a:sym typeface="Calibri"/>
            </a:endParaRPr>
          </a:p>
        </p:txBody>
      </p:sp>
      <p:sp>
        <p:nvSpPr>
          <p:cNvPr id="17" name="Shape 366"/>
          <p:cNvSpPr txBox="1"/>
          <p:nvPr/>
        </p:nvSpPr>
        <p:spPr>
          <a:xfrm>
            <a:off x="4876800" y="92053"/>
            <a:ext cx="3810000" cy="1266368"/>
          </a:xfrm>
          <a:prstGeom prst="rect">
            <a:avLst/>
          </a:prstGeom>
          <a:noFill/>
          <a:ln>
            <a:noFill/>
          </a:ln>
        </p:spPr>
        <p:txBody>
          <a:bodyPr lIns="91425" tIns="45700" rIns="91425" bIns="45700"/>
          <a:lstStyle/>
          <a:p>
            <a:pPr algn="ctr">
              <a:buSzPct val="25000"/>
              <a:defRPr/>
            </a:pPr>
            <a:r>
              <a:rPr lang="en-US" sz="2400" kern="1200" dirty="0" smtClean="0">
                <a:latin typeface="Calibri" panose="020F0502020204030204" pitchFamily="34" charset="0"/>
                <a:ea typeface="+mn-ea"/>
                <a:cs typeface="Calibri" panose="020F0502020204030204" pitchFamily="34" charset="0"/>
              </a:rPr>
              <a:t>Unit 2 (life science)</a:t>
            </a:r>
            <a:endParaRPr lang="en-US" sz="2400" kern="1200" dirty="0">
              <a:latin typeface="Calibri" panose="020F0502020204030204" pitchFamily="34" charset="0"/>
              <a:ea typeface="+mn-ea"/>
              <a:cs typeface="Calibri" panose="020F0502020204030204" pitchFamily="34" charset="0"/>
            </a:endParaRPr>
          </a:p>
          <a:p>
            <a:pPr algn="ctr">
              <a:buSzPct val="25000"/>
              <a:defRPr/>
            </a:pPr>
            <a:r>
              <a:rPr lang="en-US" sz="2400" kern="1200" dirty="0" smtClean="0">
                <a:latin typeface="Calibri" panose="020F0502020204030204" pitchFamily="34" charset="0"/>
                <a:ea typeface="+mn-ea"/>
                <a:cs typeface="Calibri" panose="020F0502020204030204" pitchFamily="34" charset="0"/>
              </a:rPr>
              <a:t>Why </a:t>
            </a:r>
            <a:r>
              <a:rPr lang="en-US" sz="2400" kern="1200" dirty="0">
                <a:latin typeface="Calibri" panose="020F0502020204030204" pitchFamily="34" charset="0"/>
                <a:ea typeface="+mn-ea"/>
                <a:cs typeface="Calibri" panose="020F0502020204030204" pitchFamily="34" charset="0"/>
              </a:rPr>
              <a:t>is the tiger salamander </a:t>
            </a:r>
            <a:r>
              <a:rPr lang="en-US" sz="2400" kern="1200" dirty="0" smtClean="0">
                <a:latin typeface="Calibri" panose="020F0502020204030204" pitchFamily="34" charset="0"/>
                <a:ea typeface="+mn-ea"/>
                <a:cs typeface="Calibri" panose="020F0502020204030204" pitchFamily="34" charset="0"/>
              </a:rPr>
              <a:t>disappearing?</a:t>
            </a:r>
            <a:endParaRPr lang="en-US" sz="2400" i="1" dirty="0">
              <a:latin typeface="Calibri" panose="020F0502020204030204" pitchFamily="34" charset="0"/>
              <a:ea typeface="Calibri"/>
              <a:cs typeface="Calibri" panose="020F0502020204030204" pitchFamily="34" charset="0"/>
              <a:sym typeface="Calibri"/>
            </a:endParaRPr>
          </a:p>
        </p:txBody>
      </p:sp>
      <p:sp>
        <p:nvSpPr>
          <p:cNvPr id="19" name="Shape 366"/>
          <p:cNvSpPr txBox="1"/>
          <p:nvPr/>
        </p:nvSpPr>
        <p:spPr>
          <a:xfrm>
            <a:off x="4892233" y="3681031"/>
            <a:ext cx="3817437" cy="738569"/>
          </a:xfrm>
          <a:prstGeom prst="rect">
            <a:avLst/>
          </a:prstGeom>
          <a:noFill/>
          <a:ln>
            <a:noFill/>
          </a:ln>
        </p:spPr>
        <p:txBody>
          <a:bodyPr lIns="91425" tIns="45700" rIns="91425" bIns="45700"/>
          <a:lstStyle/>
          <a:p>
            <a:pPr algn="ctr">
              <a:buSzPct val="25000"/>
              <a:defRPr/>
            </a:pPr>
            <a:r>
              <a:rPr lang="en-US" sz="2400" dirty="0" smtClean="0">
                <a:latin typeface="Calibri"/>
                <a:ea typeface="Calibri"/>
                <a:cs typeface="Calibri"/>
                <a:sym typeface="Calibri"/>
              </a:rPr>
              <a:t>Unit 4 (space science)</a:t>
            </a:r>
          </a:p>
          <a:p>
            <a:pPr algn="ctr">
              <a:buSzPct val="25000"/>
              <a:defRPr/>
            </a:pPr>
            <a:r>
              <a:rPr lang="en-US" sz="2400" dirty="0" smtClean="0">
                <a:latin typeface="Calibri"/>
                <a:ea typeface="Calibri"/>
                <a:cs typeface="Calibri"/>
                <a:sym typeface="Calibri"/>
              </a:rPr>
              <a:t>Why do falling stars fall?</a:t>
            </a:r>
            <a:endParaRPr lang="en-US" sz="2400" dirty="0">
              <a:latin typeface="Calibri"/>
              <a:ea typeface="Calibri"/>
              <a:cs typeface="Calibri"/>
              <a:sym typeface="Calibri"/>
            </a:endParaRPr>
          </a:p>
        </p:txBody>
      </p:sp>
      <p:pic>
        <p:nvPicPr>
          <p:cNvPr id="20"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1358421"/>
            <a:ext cx="3505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hape 366"/>
          <p:cNvSpPr txBox="1"/>
          <p:nvPr/>
        </p:nvSpPr>
        <p:spPr>
          <a:xfrm>
            <a:off x="381000" y="3691590"/>
            <a:ext cx="3505200" cy="1642410"/>
          </a:xfrm>
          <a:prstGeom prst="rect">
            <a:avLst/>
          </a:prstGeom>
          <a:noFill/>
          <a:ln>
            <a:noFill/>
          </a:ln>
        </p:spPr>
        <p:txBody>
          <a:bodyPr lIns="91425" tIns="45700" rIns="91425" bIns="45700"/>
          <a:lstStyle/>
          <a:p>
            <a:pPr algn="ctr">
              <a:buSzPct val="25000"/>
              <a:defRPr/>
            </a:pPr>
            <a:r>
              <a:rPr lang="en-US" sz="2400" dirty="0" smtClean="0">
                <a:latin typeface="Calibri"/>
                <a:ea typeface="Calibri"/>
                <a:cs typeface="Calibri"/>
                <a:sym typeface="Calibri"/>
              </a:rPr>
              <a:t>Unit </a:t>
            </a:r>
            <a:r>
              <a:rPr lang="en-US" sz="2400" dirty="0">
                <a:latin typeface="Calibri"/>
                <a:ea typeface="Calibri"/>
                <a:cs typeface="Calibri"/>
                <a:sym typeface="Calibri"/>
              </a:rPr>
              <a:t> </a:t>
            </a:r>
            <a:r>
              <a:rPr lang="en-US" sz="2400" dirty="0" smtClean="0">
                <a:latin typeface="Calibri"/>
                <a:ea typeface="Calibri"/>
                <a:cs typeface="Calibri"/>
                <a:sym typeface="Calibri"/>
              </a:rPr>
              <a:t>3 (Earth science)</a:t>
            </a:r>
          </a:p>
          <a:p>
            <a:pPr algn="ctr">
              <a:buSzPct val="25000"/>
              <a:defRPr/>
            </a:pPr>
            <a:r>
              <a:rPr lang="en-US" sz="2400" dirty="0" smtClean="0">
                <a:latin typeface="Calibri"/>
                <a:ea typeface="Calibri"/>
                <a:cs typeface="Calibri"/>
                <a:sym typeface="Calibri"/>
              </a:rPr>
              <a:t>Why does it matter if I drink tap water or bottled water?</a:t>
            </a:r>
            <a:endParaRPr lang="en-US" sz="2400" dirty="0">
              <a:latin typeface="Calibri"/>
              <a:ea typeface="Calibri"/>
              <a:cs typeface="Calibri"/>
              <a:sym typeface="Calibri"/>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9670" y="4532410"/>
            <a:ext cx="3810000" cy="2205283"/>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000" y="5257800"/>
            <a:ext cx="2219841" cy="1479893"/>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74965" y="4965539"/>
            <a:ext cx="719452" cy="1848354"/>
          </a:xfrm>
          <a:prstGeom prst="rect">
            <a:avLst/>
          </a:prstGeom>
        </p:spPr>
      </p:pic>
    </p:spTree>
    <p:extLst>
      <p:ext uri="{BB962C8B-B14F-4D97-AF65-F5344CB8AC3E}">
        <p14:creationId xmlns:p14="http://schemas.microsoft.com/office/powerpoint/2010/main" val="3941019602"/>
      </p:ext>
    </p:extLst>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685800" y="914401"/>
          <a:ext cx="2057399" cy="5786202"/>
        </p:xfrm>
        <a:graphic>
          <a:graphicData uri="http://schemas.openxmlformats.org/drawingml/2006/table">
            <a:tbl>
              <a:tblPr firstRow="1" lastRow="1" bandRow="1">
                <a:effectLst>
                  <a:outerShdw blurRad="50800" dist="38100" dir="2700000" algn="tl" rotWithShape="0">
                    <a:prstClr val="black">
                      <a:alpha val="40000"/>
                    </a:prstClr>
                  </a:outerShdw>
                </a:effectLst>
                <a:tableStyleId>{5C22544A-7EE6-4342-B048-85BDC9FD1C3A}</a:tableStyleId>
              </a:tblPr>
              <a:tblGrid>
                <a:gridCol w="2057399">
                  <a:extLst>
                    <a:ext uri="{9D8B030D-6E8A-4147-A177-3AD203B41FA5}">
                      <a16:colId xmlns:a16="http://schemas.microsoft.com/office/drawing/2014/main" val="20000"/>
                    </a:ext>
                  </a:extLst>
                </a:gridCol>
              </a:tblGrid>
              <a:tr h="78693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200" b="0" u="none" strike="noStrike" kern="1200" cap="none" spc="0" normalizeH="0" baseline="0" noProof="0" dirty="0" smtClean="0">
                          <a:ln w="0"/>
                          <a:solidFill>
                            <a:schemeClr val="tx1"/>
                          </a:solidFill>
                          <a:effectLst>
                            <a:outerShdw blurRad="38100" dist="19050" dir="2700000" algn="tl" rotWithShape="0">
                              <a:schemeClr val="dk1">
                                <a:alpha val="40000"/>
                              </a:schemeClr>
                            </a:outerShdw>
                          </a:effectLst>
                          <a:uLnTx/>
                          <a:uFillTx/>
                        </a:rPr>
                        <a:t>Performance Expectations</a:t>
                      </a:r>
                      <a:endParaRPr kumimoji="0" lang="en-US" sz="2200" b="0" i="0" u="none" strike="noStrike" kern="1200" cap="none" spc="0" normalizeH="0" baseline="0" noProof="0" dirty="0" smtClean="0">
                        <a:ln w="0"/>
                        <a:solidFill>
                          <a:schemeClr val="tx1"/>
                        </a:solidFill>
                        <a:effectLst>
                          <a:outerShdw blurRad="38100" dist="19050" dir="2700000" algn="tl" rotWithShape="0">
                            <a:schemeClr val="dk1">
                              <a:alpha val="40000"/>
                            </a:schemeClr>
                          </a:outerShdw>
                        </a:effectLst>
                        <a:uLnTx/>
                        <a:uFillTx/>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F4FF"/>
                        </a:gs>
                        <a:gs pos="95000">
                          <a:schemeClr val="accent4"/>
                        </a:gs>
                      </a:gsLst>
                      <a:lin ang="5400000" scaled="1"/>
                    </a:gradFill>
                  </a:tcPr>
                </a:tc>
                <a:extLst>
                  <a:ext uri="{0D108BD9-81ED-4DB2-BD59-A6C34878D82A}">
                    <a16:rowId xmlns:a16="http://schemas.microsoft.com/office/drawing/2014/main" val="10000"/>
                  </a:ext>
                </a:extLst>
              </a:tr>
              <a:tr h="100403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u="none" strike="noStrike" kern="1200" cap="none" spc="0" normalizeH="0" baseline="0" noProof="0" dirty="0" smtClean="0">
                        <a:ln>
                          <a:noFill/>
                        </a:ln>
                        <a:solidFill>
                          <a:schemeClr val="tx1"/>
                        </a:solidFill>
                        <a:effectLst/>
                        <a:uLnTx/>
                        <a:uFillTx/>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smtClean="0">
                          <a:ln>
                            <a:noFill/>
                          </a:ln>
                          <a:solidFill>
                            <a:schemeClr val="tx1"/>
                          </a:solidFill>
                          <a:effectLst/>
                          <a:uLnTx/>
                          <a:uFillTx/>
                        </a:rPr>
                        <a:t>Bundle  PEs</a:t>
                      </a: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37327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0" u="none" strike="noStrike" kern="1200" cap="none" spc="0" normalizeH="0" baseline="0" noProof="0" dirty="0" smtClean="0">
                        <a:ln>
                          <a:noFill/>
                        </a:ln>
                        <a:solidFill>
                          <a:schemeClr val="tx1"/>
                        </a:solidFill>
                        <a:effectLst/>
                        <a:uLnTx/>
                        <a:uFillTx/>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0" u="none" strike="noStrike" kern="1200" cap="none" spc="0" normalizeH="0" baseline="0" noProof="0" dirty="0" smtClean="0">
                        <a:ln>
                          <a:noFill/>
                        </a:ln>
                        <a:solidFill>
                          <a:schemeClr val="tx1"/>
                        </a:solidFill>
                        <a:effectLst/>
                        <a:uLnTx/>
                        <a:uFillTx/>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smtClean="0">
                          <a:ln>
                            <a:noFill/>
                          </a:ln>
                          <a:solidFill>
                            <a:schemeClr val="tx1"/>
                          </a:solidFill>
                          <a:effectLst/>
                          <a:uLnTx/>
                          <a:uFillTx/>
                        </a:rPr>
                        <a:t>Unpack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smtClean="0">
                          <a:ln>
                            <a:noFill/>
                          </a:ln>
                          <a:solidFill>
                            <a:schemeClr val="tx1"/>
                          </a:solidFill>
                          <a:effectLst/>
                          <a:uLnTx/>
                          <a:uFillTx/>
                        </a:rPr>
                        <a:t>SEP, DCI, CCC</a:t>
                      </a: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38756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u="none" strike="noStrike" kern="1200" cap="none" spc="0" normalizeH="0" baseline="0" noProof="0" dirty="0" smtClean="0">
                        <a:ln>
                          <a:noFill/>
                        </a:ln>
                        <a:solidFill>
                          <a:schemeClr val="tx1"/>
                        </a:solidFill>
                        <a:effectLst/>
                        <a:uLnTx/>
                        <a:uFillTx/>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u="none" strike="noStrike" kern="1200" cap="none" spc="0" normalizeH="0" baseline="0" noProof="0" dirty="0" smtClean="0">
                        <a:ln>
                          <a:noFill/>
                        </a:ln>
                        <a:solidFill>
                          <a:schemeClr val="tx1"/>
                        </a:solidFill>
                        <a:effectLst/>
                        <a:uLnTx/>
                        <a:uFillTx/>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smtClean="0">
                          <a:ln>
                            <a:noFill/>
                          </a:ln>
                          <a:solidFill>
                            <a:schemeClr val="tx1"/>
                          </a:solidFill>
                          <a:effectLst/>
                          <a:uLnTx/>
                          <a:uFillTx/>
                        </a:rPr>
                        <a:t>Design Sequence of Instruction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23439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u="none" strike="noStrike" kern="1200" cap="none" spc="0" normalizeH="0" baseline="0" noProof="0" dirty="0" smtClean="0">
                        <a:ln>
                          <a:noFill/>
                        </a:ln>
                        <a:solidFill>
                          <a:schemeClr val="tx1"/>
                        </a:solidFill>
                        <a:effectLst/>
                        <a:uLnTx/>
                        <a:uFillTx/>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u="none" strike="noStrike" kern="1200" cap="none" spc="0" normalizeH="0" baseline="0" noProof="0" dirty="0" smtClean="0">
                        <a:ln>
                          <a:noFill/>
                        </a:ln>
                        <a:solidFill>
                          <a:schemeClr val="tx1"/>
                        </a:solidFill>
                        <a:effectLst/>
                        <a:uLnTx/>
                        <a:uFillTx/>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smtClean="0">
                          <a:ln>
                            <a:noFill/>
                          </a:ln>
                          <a:solidFill>
                            <a:schemeClr val="tx1"/>
                          </a:solidFill>
                          <a:effectLst/>
                          <a:uLnTx/>
                          <a:uFillTx/>
                        </a:rPr>
                        <a:t>Write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smtClean="0">
                          <a:ln>
                            <a:noFill/>
                          </a:ln>
                          <a:solidFill>
                            <a:schemeClr val="tx1"/>
                          </a:solidFill>
                          <a:effectLst/>
                          <a:uLnTx/>
                          <a:uFillTx/>
                        </a:rPr>
                        <a:t>Lessons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graphicFrame>
        <p:nvGraphicFramePr>
          <p:cNvPr id="45" name="Table 44"/>
          <p:cNvGraphicFramePr>
            <a:graphicFrameLocks noGrp="1"/>
          </p:cNvGraphicFramePr>
          <p:nvPr>
            <p:extLst/>
          </p:nvPr>
        </p:nvGraphicFramePr>
        <p:xfrm>
          <a:off x="3505200" y="914400"/>
          <a:ext cx="2130306" cy="5791200"/>
        </p:xfrm>
        <a:graphic>
          <a:graphicData uri="http://schemas.openxmlformats.org/drawingml/2006/table">
            <a:tbl>
              <a:tblPr firstRow="1" lastRow="1" bandRow="1">
                <a:effectLst>
                  <a:outerShdw blurRad="50800" dist="38100" dir="2700000" algn="tl" rotWithShape="0">
                    <a:prstClr val="black">
                      <a:alpha val="40000"/>
                    </a:prstClr>
                  </a:outerShdw>
                </a:effectLst>
                <a:tableStyleId>{5C22544A-7EE6-4342-B048-85BDC9FD1C3A}</a:tableStyleId>
              </a:tblPr>
              <a:tblGrid>
                <a:gridCol w="2130306">
                  <a:extLst>
                    <a:ext uri="{9D8B030D-6E8A-4147-A177-3AD203B41FA5}">
                      <a16:colId xmlns:a16="http://schemas.microsoft.com/office/drawing/2014/main" val="20000"/>
                    </a:ext>
                  </a:extLst>
                </a:gridCol>
              </a:tblGrid>
              <a:tr h="53957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w="0"/>
                          <a:solidFill>
                            <a:schemeClr val="tx1"/>
                          </a:solidFill>
                          <a:effectLst>
                            <a:outerShdw blurRad="38100" dist="19050" dir="2700000" algn="tl" rotWithShape="0">
                              <a:schemeClr val="dk1">
                                <a:alpha val="40000"/>
                              </a:schemeClr>
                            </a:outerShdw>
                          </a:effectLst>
                          <a:uLnTx/>
                          <a:uFillTx/>
                          <a:latin typeface="+mn-lt"/>
                          <a:ea typeface="+mn-ea"/>
                          <a:cs typeface="+mn-cs"/>
                        </a:rPr>
                        <a:t>Phenomena</a:t>
                      </a:r>
                      <a:endParaRPr kumimoji="0" lang="en-US" sz="2400" b="0" i="0" u="none" strike="noStrike" kern="1200" cap="none" spc="0" normalizeH="0" baseline="0" noProof="0" dirty="0">
                        <a:ln w="0"/>
                        <a:solidFill>
                          <a:schemeClr val="tx1"/>
                        </a:solidFill>
                        <a:effectLst>
                          <a:outerShdw blurRad="38100" dist="19050" dir="2700000" algn="tl" rotWithShape="0">
                            <a:schemeClr val="dk1">
                              <a:alpha val="40000"/>
                            </a:schemeClr>
                          </a:outerShdw>
                        </a:effectLst>
                        <a:uLnTx/>
                        <a:uFillTx/>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F4FF"/>
                        </a:gs>
                        <a:gs pos="95000">
                          <a:schemeClr val="accent4"/>
                        </a:gs>
                      </a:gsLst>
                      <a:lin ang="5400000" scaled="1"/>
                    </a:gradFill>
                  </a:tcPr>
                </a:tc>
                <a:extLst>
                  <a:ext uri="{0D108BD9-81ED-4DB2-BD59-A6C34878D82A}">
                    <a16:rowId xmlns:a16="http://schemas.microsoft.com/office/drawing/2014/main" val="10000"/>
                  </a:ext>
                </a:extLst>
              </a:tr>
              <a:tr h="239412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mn-cs"/>
                        </a:rPr>
                        <a:t>Anchoring Phenomenon</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mn-cs"/>
                        </a:rPr>
                        <a:t>and</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mn-cs"/>
                        </a:rPr>
                        <a:t>Driving Question</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8575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u="none" strike="noStrike" kern="1200" cap="none" spc="0" normalizeH="0" baseline="0" noProof="0" dirty="0" smtClean="0">
                        <a:ln>
                          <a:noFill/>
                        </a:ln>
                        <a:solidFill>
                          <a:schemeClr val="tx1"/>
                        </a:solidFill>
                        <a:effectLst/>
                        <a:uLnTx/>
                        <a:uFillTx/>
                      </a:endParaRPr>
                    </a:p>
                    <a:p>
                      <a:endParaRPr lang="en-US" b="0" cap="none" spc="0" dirty="0">
                        <a:ln>
                          <a:noFill/>
                        </a:ln>
                        <a:solidFill>
                          <a:schemeClr val="tx1"/>
                        </a:solidFill>
                        <a:effectLst/>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u="none" strike="noStrike" kern="1200" cap="none" spc="0" normalizeH="0" baseline="0" noProof="0" dirty="0" smtClean="0">
                        <a:ln>
                          <a:noFill/>
                        </a:ln>
                        <a:solidFill>
                          <a:schemeClr val="tx1"/>
                        </a:solidFill>
                        <a:effectLst/>
                        <a:uLnTx/>
                        <a:uFillTx/>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u="none" strike="noStrike" kern="1200" cap="none" spc="0" normalizeH="0" baseline="0" noProof="0" dirty="0" smtClean="0">
                        <a:ln>
                          <a:noFill/>
                        </a:ln>
                        <a:solidFill>
                          <a:schemeClr val="tx1"/>
                        </a:solidFill>
                        <a:effectLst/>
                        <a:uLnTx/>
                        <a:uFillTx/>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mn-cs"/>
                        </a:rPr>
                        <a:t>Sub-phenomena</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mn-cs"/>
                        </a:rPr>
                        <a:t>and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mn-cs"/>
                        </a:rPr>
                        <a:t>Sub-questions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graphicFrame>
        <p:nvGraphicFramePr>
          <p:cNvPr id="47" name="Table 46"/>
          <p:cNvGraphicFramePr>
            <a:graphicFrameLocks noGrp="1"/>
          </p:cNvGraphicFramePr>
          <p:nvPr>
            <p:extLst/>
          </p:nvPr>
        </p:nvGraphicFramePr>
        <p:xfrm>
          <a:off x="6324600" y="914400"/>
          <a:ext cx="2133600" cy="5791200"/>
        </p:xfrm>
        <a:graphic>
          <a:graphicData uri="http://schemas.openxmlformats.org/drawingml/2006/table">
            <a:tbl>
              <a:tblPr firstRow="1" lastRow="1" bandRow="1">
                <a:effectLst>
                  <a:outerShdw blurRad="50800" dist="38100" dir="2700000" algn="tl" rotWithShape="0">
                    <a:prstClr val="black">
                      <a:alpha val="40000"/>
                    </a:prstClr>
                  </a:outerShdw>
                </a:effectLst>
                <a:tableStyleId>{5C22544A-7EE6-4342-B048-85BDC9FD1C3A}</a:tableStyleId>
              </a:tblPr>
              <a:tblGrid>
                <a:gridCol w="2133600">
                  <a:extLst>
                    <a:ext uri="{9D8B030D-6E8A-4147-A177-3AD203B41FA5}">
                      <a16:colId xmlns:a16="http://schemas.microsoft.com/office/drawing/2014/main" val="20000"/>
                    </a:ext>
                  </a:extLst>
                </a:gridCol>
              </a:tblGrid>
              <a:tr h="59192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smtClean="0">
                          <a:ln w="0"/>
                          <a:solidFill>
                            <a:schemeClr val="tx1"/>
                          </a:solidFill>
                          <a:effectLst>
                            <a:outerShdw blurRad="38100" dist="19050" dir="2700000" algn="tl" rotWithShape="0">
                              <a:schemeClr val="dk1">
                                <a:alpha val="40000"/>
                              </a:schemeClr>
                            </a:outerShdw>
                          </a:effectLst>
                          <a:uLnTx/>
                          <a:uFillTx/>
                        </a:rPr>
                        <a:t>Students</a:t>
                      </a:r>
                      <a:endParaRPr kumimoji="0" lang="en-US" sz="2400" b="0" i="0" u="none" strike="noStrike" kern="1200" cap="none" spc="0" normalizeH="0" baseline="0" noProof="0" dirty="0" smtClean="0">
                        <a:ln w="0"/>
                        <a:solidFill>
                          <a:schemeClr val="tx1"/>
                        </a:solidFill>
                        <a:effectLst>
                          <a:outerShdw blurRad="38100" dist="19050" dir="2700000" algn="tl" rotWithShape="0">
                            <a:schemeClr val="dk1">
                              <a:alpha val="40000"/>
                            </a:schemeClr>
                          </a:outerShdw>
                        </a:effectLst>
                        <a:uLnTx/>
                        <a:uFillTx/>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F4FF"/>
                        </a:gs>
                        <a:gs pos="95000">
                          <a:schemeClr val="accent4"/>
                        </a:gs>
                      </a:gsLst>
                      <a:lin ang="5400000" scaled="1"/>
                    </a:gradFill>
                  </a:tcPr>
                </a:tc>
                <a:extLst>
                  <a:ext uri="{0D108BD9-81ED-4DB2-BD59-A6C34878D82A}">
                    <a16:rowId xmlns:a16="http://schemas.microsoft.com/office/drawing/2014/main" val="10000"/>
                  </a:ext>
                </a:extLst>
              </a:tr>
              <a:tr h="1617871">
                <a:tc>
                  <a:txBody>
                    <a:bodyPr/>
                    <a:lstStyle/>
                    <a:p>
                      <a:pPr algn="ctr" defTabSz="685800"/>
                      <a:endParaRPr lang="en-US" sz="1000" b="0" dirty="0" smtClean="0">
                        <a:solidFill>
                          <a:prstClr val="black"/>
                        </a:solidFill>
                      </a:endParaRPr>
                    </a:p>
                    <a:p>
                      <a:pPr algn="ctr" defTabSz="685800"/>
                      <a:r>
                        <a:rPr lang="en-US" sz="1800" b="0" dirty="0" smtClean="0">
                          <a:solidFill>
                            <a:prstClr val="black"/>
                          </a:solidFill>
                        </a:rPr>
                        <a:t>PEs and Phenomenon Grade Appropriate and Relevant</a:t>
                      </a:r>
                      <a:endParaRPr lang="en-US" sz="1800" b="0" dirty="0">
                        <a:solidFill>
                          <a:prstClr val="black"/>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0668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u="none" strike="noStrike" kern="1200" cap="none" spc="0" normalizeH="0" baseline="0" noProof="0" dirty="0" smtClean="0">
                        <a:ln>
                          <a:noFill/>
                        </a:ln>
                        <a:solidFill>
                          <a:schemeClr val="tx1"/>
                        </a:solidFill>
                        <a:effectLst/>
                        <a:uLnTx/>
                        <a:uFillTx/>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u="none" strike="noStrike" kern="1200" cap="none" spc="0" normalizeH="0" baseline="0" noProof="0" dirty="0" smtClean="0">
                        <a:ln>
                          <a:noFill/>
                        </a:ln>
                        <a:solidFill>
                          <a:schemeClr val="tx1"/>
                        </a:solidFill>
                        <a:effectLst/>
                        <a:uLnTx/>
                        <a:uFillTx/>
                      </a:endParaRPr>
                    </a:p>
                    <a:p>
                      <a:pPr algn="ctr" defTabSz="685800"/>
                      <a:r>
                        <a:rPr lang="en-US" sz="1800" b="0" dirty="0" smtClean="0">
                          <a:solidFill>
                            <a:prstClr val="black"/>
                          </a:solidFill>
                        </a:rPr>
                        <a:t>Conceptions</a:t>
                      </a:r>
                      <a:endParaRPr lang="en-US" sz="1800" b="0" dirty="0">
                        <a:solidFill>
                          <a:prstClr val="black"/>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24790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u="none" strike="noStrike" kern="1200" cap="none" spc="0" normalizeH="0" baseline="0" noProof="0" dirty="0" smtClean="0">
                        <a:ln>
                          <a:noFill/>
                        </a:ln>
                        <a:solidFill>
                          <a:schemeClr val="tx1"/>
                        </a:solidFill>
                        <a:effectLst/>
                        <a:uLnTx/>
                        <a:uFillTx/>
                      </a:endParaRPr>
                    </a:p>
                    <a:p>
                      <a:pPr algn="ctr" defTabSz="685800"/>
                      <a:r>
                        <a:rPr lang="en-US" sz="1800" b="0" dirty="0" smtClean="0">
                          <a:solidFill>
                            <a:prstClr val="black"/>
                          </a:solidFill>
                        </a:rPr>
                        <a:t>Science Talk </a:t>
                      </a:r>
                    </a:p>
                    <a:p>
                      <a:pPr algn="ctr" defTabSz="685800"/>
                      <a:r>
                        <a:rPr lang="en-US" sz="1800" b="0" dirty="0" smtClean="0">
                          <a:solidFill>
                            <a:prstClr val="black"/>
                          </a:solidFill>
                        </a:rPr>
                        <a:t>and Text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26669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u="none" strike="noStrike" kern="1200" cap="none" spc="0" normalizeH="0" baseline="0" noProof="0" dirty="0" smtClean="0">
                        <a:ln>
                          <a:noFill/>
                        </a:ln>
                        <a:solidFill>
                          <a:schemeClr val="tx1"/>
                        </a:solidFill>
                        <a:effectLst/>
                        <a:uLnTx/>
                        <a:uFillTx/>
                      </a:endParaRPr>
                    </a:p>
                    <a:p>
                      <a:pPr algn="ctr" defTabSz="685800"/>
                      <a:r>
                        <a:rPr lang="en-US" sz="1800" b="0" dirty="0" smtClean="0">
                          <a:solidFill>
                            <a:prstClr val="black"/>
                          </a:solidFill>
                        </a:rPr>
                        <a:t>Learning Performance: Artifacts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cxnSp>
        <p:nvCxnSpPr>
          <p:cNvPr id="8" name="Straight Arrow Connector 7"/>
          <p:cNvCxnSpPr/>
          <p:nvPr/>
        </p:nvCxnSpPr>
        <p:spPr>
          <a:xfrm flipH="1">
            <a:off x="4495800" y="3063747"/>
            <a:ext cx="16996" cy="1736853"/>
          </a:xfrm>
          <a:prstGeom prst="straightConnector1">
            <a:avLst/>
          </a:prstGeom>
          <a:ln w="63500">
            <a:solidFill>
              <a:schemeClr val="accent4">
                <a:lumMod val="75000"/>
              </a:schemeClr>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p:cNvCxnSpPr/>
          <p:nvPr/>
        </p:nvCxnSpPr>
        <p:spPr>
          <a:xfrm>
            <a:off x="7314748" y="3916823"/>
            <a:ext cx="452" cy="569717"/>
          </a:xfrm>
          <a:prstGeom prst="straightConnector1">
            <a:avLst/>
          </a:prstGeom>
          <a:ln w="6350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1659306" y="3794253"/>
            <a:ext cx="8959" cy="625347"/>
          </a:xfrm>
          <a:prstGeom prst="straightConnector1">
            <a:avLst/>
          </a:prstGeom>
          <a:ln w="6350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flipV="1">
            <a:off x="2819400" y="3507968"/>
            <a:ext cx="566300" cy="17366"/>
          </a:xfrm>
          <a:prstGeom prst="straightConnector1">
            <a:avLst/>
          </a:prstGeom>
          <a:ln w="6350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flipV="1">
            <a:off x="5709373" y="3542906"/>
            <a:ext cx="556275" cy="16532"/>
          </a:xfrm>
          <a:prstGeom prst="straightConnector1">
            <a:avLst/>
          </a:prstGeom>
          <a:ln w="6350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96845" y="76200"/>
            <a:ext cx="8098521" cy="685800"/>
          </a:xfrm>
          <a:prstGeom prst="rect">
            <a:avLst/>
          </a:prstGeom>
          <a:noFill/>
        </p:spPr>
        <p:txBody>
          <a:bodyPr wrap="square" lIns="91354" tIns="45678" rIns="91354" bIns="45678" rtlCol="0" anchor="t">
            <a:noAutofit/>
          </a:bodyPr>
          <a:lstStyle/>
          <a:p>
            <a:pPr algn="ctr" defTabSz="913696"/>
            <a:r>
              <a:rPr lang="en-US" sz="3600" b="1" kern="1200" dirty="0" smtClean="0">
                <a:solidFill>
                  <a:srgbClr val="5F1469"/>
                </a:solidFill>
                <a:latin typeface="Corbel" panose="020B0503020204020204" pitchFamily="34" charset="0"/>
                <a:ea typeface="+mn-ea"/>
                <a:cs typeface="Trebuchet MS"/>
              </a:rPr>
              <a:t>Garbage Unit and Lessons</a:t>
            </a:r>
            <a:endParaRPr lang="en-US" sz="3600" b="1" kern="1200" dirty="0">
              <a:solidFill>
                <a:srgbClr val="5F1469"/>
              </a:solidFill>
              <a:latin typeface="Corbel" panose="020B0503020204020204" pitchFamily="34" charset="0"/>
              <a:ea typeface="+mn-ea"/>
              <a:cs typeface="Trebuchet MS"/>
            </a:endParaRPr>
          </a:p>
        </p:txBody>
      </p:sp>
      <p:cxnSp>
        <p:nvCxnSpPr>
          <p:cNvPr id="22" name="Straight Arrow Connector 21"/>
          <p:cNvCxnSpPr/>
          <p:nvPr/>
        </p:nvCxnSpPr>
        <p:spPr>
          <a:xfrm>
            <a:off x="1635874" y="2346453"/>
            <a:ext cx="8959" cy="625347"/>
          </a:xfrm>
          <a:prstGeom prst="straightConnector1">
            <a:avLst/>
          </a:prstGeom>
          <a:ln w="6350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626915" y="5165853"/>
            <a:ext cx="8959" cy="625347"/>
          </a:xfrm>
          <a:prstGeom prst="straightConnector1">
            <a:avLst/>
          </a:prstGeom>
          <a:ln w="6350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7310606" y="2819400"/>
            <a:ext cx="452" cy="569717"/>
          </a:xfrm>
          <a:prstGeom prst="straightConnector1">
            <a:avLst/>
          </a:prstGeom>
          <a:ln w="6350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7315200" y="5145283"/>
            <a:ext cx="452" cy="569717"/>
          </a:xfrm>
          <a:prstGeom prst="straightConnector1">
            <a:avLst/>
          </a:prstGeom>
          <a:ln w="6350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78578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7711" y="76200"/>
            <a:ext cx="8189090" cy="1371600"/>
          </a:xfrm>
          <a:prstGeom prst="rect">
            <a:avLst/>
          </a:prstGeom>
          <a:noFill/>
        </p:spPr>
        <p:txBody>
          <a:bodyPr wrap="square" lIns="91354" tIns="45678" rIns="91354" bIns="45678" rtlCol="0" anchor="t">
            <a:noAutofit/>
          </a:bodyPr>
          <a:lstStyle/>
          <a:p>
            <a:pPr algn="ctr" defTabSz="913696"/>
            <a:r>
              <a:rPr lang="en-US" sz="3600" b="1" kern="1200" dirty="0" smtClean="0">
                <a:solidFill>
                  <a:srgbClr val="5F1469"/>
                </a:solidFill>
                <a:latin typeface="Corbel" panose="020B0503020204020204" pitchFamily="34" charset="0"/>
                <a:ea typeface="+mn-ea"/>
                <a:cs typeface="Trebuchet MS"/>
              </a:rPr>
              <a:t>Garbage Unit</a:t>
            </a:r>
          </a:p>
          <a:p>
            <a:pPr algn="ctr" defTabSz="913696"/>
            <a:r>
              <a:rPr lang="en-US" sz="3600" b="1" kern="1200" dirty="0" smtClean="0">
                <a:solidFill>
                  <a:srgbClr val="5F1469"/>
                </a:solidFill>
                <a:latin typeface="Corbel" panose="020B0503020204020204" pitchFamily="34" charset="0"/>
                <a:ea typeface="+mn-ea"/>
                <a:cs typeface="Trebuchet MS"/>
              </a:rPr>
              <a:t>Sequence of Instruction (or Storyline)</a:t>
            </a:r>
            <a:endParaRPr lang="en-US" sz="3600" b="1" kern="1200" dirty="0">
              <a:solidFill>
                <a:srgbClr val="5F1469"/>
              </a:solidFill>
              <a:latin typeface="Corbel" panose="020B0503020204020204" pitchFamily="34" charset="0"/>
              <a:ea typeface="+mn-ea"/>
              <a:cs typeface="Trebuchet MS"/>
            </a:endParaRPr>
          </a:p>
        </p:txBody>
      </p:sp>
      <p:graphicFrame>
        <p:nvGraphicFramePr>
          <p:cNvPr id="4" name="Diagram 3"/>
          <p:cNvGraphicFramePr/>
          <p:nvPr>
            <p:extLst>
              <p:ext uri="{D42A27DB-BD31-4B8C-83A1-F6EECF244321}">
                <p14:modId xmlns:p14="http://schemas.microsoft.com/office/powerpoint/2010/main" val="1200058229"/>
              </p:ext>
            </p:extLst>
          </p:nvPr>
        </p:nvGraphicFramePr>
        <p:xfrm>
          <a:off x="228600" y="1295400"/>
          <a:ext cx="86106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609516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1981200" y="228600"/>
            <a:ext cx="5181600" cy="6400800"/>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w="9525">
            <a:solidFill>
              <a:schemeClr val="tx1"/>
            </a:solidFill>
            <a:miter lim="800000"/>
            <a:headEnd/>
            <a:tailEnd/>
          </a:ln>
          <a:effectLst>
            <a:outerShdw blurRad="63500" dist="107763" dir="2700000" algn="ctr" rotWithShape="0">
              <a:schemeClr val="tx1">
                <a:alpha val="74998"/>
              </a:schemeClr>
            </a:outerShdw>
          </a:effectLst>
        </p:spPr>
        <p:txBody>
          <a:bodyPr wrap="none" anchor="ctr"/>
          <a:lstStyle/>
          <a:p>
            <a:pPr defTabSz="913696">
              <a:defRPr/>
            </a:pPr>
            <a:endParaRPr lang="en-US" sz="1800" kern="1200">
              <a:solidFill>
                <a:prstClr val="black"/>
              </a:solidFill>
              <a:latin typeface="Calibri"/>
              <a:ea typeface="+mn-ea"/>
            </a:endParaRPr>
          </a:p>
        </p:txBody>
      </p:sp>
      <p:sp>
        <p:nvSpPr>
          <p:cNvPr id="8" name="Text Box 5"/>
          <p:cNvSpPr txBox="1">
            <a:spLocks noChangeArrowheads="1"/>
          </p:cNvSpPr>
          <p:nvPr/>
        </p:nvSpPr>
        <p:spPr bwMode="auto">
          <a:xfrm>
            <a:off x="2743200" y="1049337"/>
            <a:ext cx="3651250" cy="1323439"/>
          </a:xfrm>
          <a:prstGeom prst="rect">
            <a:avLst/>
          </a:prstGeom>
          <a:noFill/>
          <a:ln>
            <a:noFill/>
          </a:ln>
          <a:effectLst>
            <a:outerShdw blurRad="63500" dist="81320" dir="3080412"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defTabSz="913696">
              <a:defRPr/>
            </a:pPr>
            <a:r>
              <a:rPr lang="en-US" altLang="en-US" sz="4000" b="1" kern="1200" dirty="0">
                <a:solidFill>
                  <a:srgbClr val="FFFF00"/>
                </a:solidFill>
                <a:effectLst>
                  <a:outerShdw blurRad="38100" dist="38100" dir="2700000" algn="tl">
                    <a:srgbClr val="000000"/>
                  </a:outerShdw>
                </a:effectLst>
                <a:latin typeface="Corbel" panose="020B0503020204020204" pitchFamily="34" charset="0"/>
                <a:ea typeface="+mn-ea"/>
              </a:rPr>
              <a:t>What happens to our garbage?</a:t>
            </a:r>
            <a:endParaRPr lang="en-US" altLang="en-US" sz="2400" b="1" kern="1200" dirty="0">
              <a:solidFill>
                <a:srgbClr val="FFFF00"/>
              </a:solidFill>
              <a:latin typeface="Corbel" panose="020B0503020204020204" pitchFamily="34" charset="0"/>
              <a:ea typeface="+mn-ea"/>
            </a:endParaRPr>
          </a:p>
        </p:txBody>
      </p:sp>
      <p:pic>
        <p:nvPicPr>
          <p:cNvPr id="1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12625" y="3124200"/>
            <a:ext cx="419297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9713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8600" y="1371600"/>
            <a:ext cx="8686800" cy="5257800"/>
          </a:xfrm>
          <a:prstGeom prst="rect">
            <a:avLst/>
          </a:prstGeom>
          <a:noFill/>
        </p:spPr>
        <p:txBody>
          <a:bodyPr wrap="square" rtlCol="0" anchor="t">
            <a:noAutofit/>
          </a:bodyPr>
          <a:lstStyle/>
          <a:p>
            <a:pPr marL="1262063" indent="-1262063">
              <a:spcBef>
                <a:spcPts val="800"/>
              </a:spcBef>
              <a:buSzPct val="125000"/>
            </a:pPr>
            <a:r>
              <a:rPr lang="en-US" sz="2400" kern="1200" dirty="0" smtClean="0">
                <a:solidFill>
                  <a:prstClr val="black"/>
                </a:solidFill>
                <a:latin typeface="Calibri" panose="020F0502020204030204" pitchFamily="34" charset="0"/>
                <a:ea typeface="+mn-ea"/>
                <a:cs typeface="Trebuchet MS"/>
              </a:rPr>
              <a:t>5-PS1-3.	</a:t>
            </a:r>
            <a:r>
              <a:rPr lang="en-US" sz="2400" kern="1200" dirty="0" smtClean="0">
                <a:solidFill>
                  <a:srgbClr val="0000FF"/>
                </a:solidFill>
                <a:latin typeface="Calibri" panose="020F0502020204030204" pitchFamily="34" charset="0"/>
                <a:ea typeface="+mn-ea"/>
                <a:cs typeface="Trebuchet MS"/>
              </a:rPr>
              <a:t>Make observations and measurements </a:t>
            </a:r>
            <a:r>
              <a:rPr lang="en-US" sz="2400" kern="1200" dirty="0" smtClean="0">
                <a:solidFill>
                  <a:srgbClr val="FF9900"/>
                </a:solidFill>
                <a:latin typeface="Calibri" panose="020F0502020204030204" pitchFamily="34" charset="0"/>
                <a:ea typeface="+mn-ea"/>
                <a:cs typeface="Trebuchet MS"/>
              </a:rPr>
              <a:t>to identify materials </a:t>
            </a:r>
            <a:r>
              <a:rPr lang="en-US" sz="2400" kern="1200" dirty="0" smtClean="0">
                <a:solidFill>
                  <a:srgbClr val="008000"/>
                </a:solidFill>
                <a:latin typeface="Calibri" panose="020F0502020204030204" pitchFamily="34" charset="0"/>
                <a:ea typeface="+mn-ea"/>
                <a:cs typeface="Trebuchet MS"/>
              </a:rPr>
              <a:t>based on their properties.</a:t>
            </a:r>
            <a:endParaRPr lang="en-US" sz="2400" kern="1200" dirty="0">
              <a:solidFill>
                <a:prstClr val="black"/>
              </a:solidFill>
              <a:latin typeface="Calibri" panose="020F0502020204030204" pitchFamily="34" charset="0"/>
              <a:ea typeface="+mn-ea"/>
              <a:cs typeface="Trebuchet MS"/>
            </a:endParaRPr>
          </a:p>
          <a:p>
            <a:pPr marL="1262063" indent="-1262063">
              <a:spcBef>
                <a:spcPts val="800"/>
              </a:spcBef>
              <a:buSzPct val="125000"/>
            </a:pPr>
            <a:r>
              <a:rPr lang="en-US" sz="2400" kern="1200" dirty="0" smtClean="0">
                <a:solidFill>
                  <a:prstClr val="black"/>
                </a:solidFill>
                <a:latin typeface="Calibri" panose="020F0502020204030204" pitchFamily="34" charset="0"/>
                <a:ea typeface="+mn-ea"/>
                <a:cs typeface="Trebuchet MS"/>
              </a:rPr>
              <a:t>5-PS1-2.	</a:t>
            </a:r>
            <a:r>
              <a:rPr lang="en-US" sz="2400" kern="1200" dirty="0" smtClean="0">
                <a:solidFill>
                  <a:srgbClr val="0000FF"/>
                </a:solidFill>
                <a:latin typeface="Calibri" panose="020F0502020204030204" pitchFamily="34" charset="0"/>
                <a:ea typeface="+mn-ea"/>
                <a:cs typeface="Trebuchet MS"/>
              </a:rPr>
              <a:t>Measure and graph quantities to provide evidence that, </a:t>
            </a:r>
            <a:r>
              <a:rPr lang="en-US" sz="2400" kern="1200" dirty="0" smtClean="0">
                <a:solidFill>
                  <a:srgbClr val="FF9900"/>
                </a:solidFill>
                <a:latin typeface="Calibri" panose="020F0502020204030204" pitchFamily="34" charset="0"/>
                <a:ea typeface="+mn-ea"/>
                <a:cs typeface="Trebuchet MS"/>
              </a:rPr>
              <a:t>regardless of the type of change that occurs when heating, cooling, or mixing substances,</a:t>
            </a:r>
            <a:r>
              <a:rPr lang="en-US" sz="2400" kern="1200" dirty="0" smtClean="0">
                <a:solidFill>
                  <a:srgbClr val="0000FF"/>
                </a:solidFill>
                <a:latin typeface="Calibri" panose="020F0502020204030204" pitchFamily="34" charset="0"/>
                <a:ea typeface="+mn-ea"/>
                <a:cs typeface="Trebuchet MS"/>
              </a:rPr>
              <a:t> </a:t>
            </a:r>
            <a:r>
              <a:rPr lang="en-US" sz="2400" kern="1200" dirty="0" smtClean="0">
                <a:solidFill>
                  <a:srgbClr val="008000"/>
                </a:solidFill>
                <a:latin typeface="Calibri" panose="020F0502020204030204" pitchFamily="34" charset="0"/>
                <a:ea typeface="+mn-ea"/>
                <a:cs typeface="Trebuchet MS"/>
              </a:rPr>
              <a:t>the total weight of matter </a:t>
            </a:r>
            <a:r>
              <a:rPr lang="en-US" sz="2400" kern="1200" dirty="0" smtClean="0">
                <a:solidFill>
                  <a:srgbClr val="FF9900"/>
                </a:solidFill>
                <a:latin typeface="Calibri" panose="020F0502020204030204" pitchFamily="34" charset="0"/>
                <a:ea typeface="+mn-ea"/>
                <a:cs typeface="Trebuchet MS"/>
              </a:rPr>
              <a:t>is conserved.</a:t>
            </a:r>
            <a:endParaRPr lang="en-US" sz="2400" kern="1200" dirty="0">
              <a:solidFill>
                <a:srgbClr val="008000"/>
              </a:solidFill>
              <a:latin typeface="Calibri" panose="020F0502020204030204" pitchFamily="34" charset="0"/>
              <a:ea typeface="+mn-ea"/>
              <a:cs typeface="Trebuchet MS"/>
            </a:endParaRPr>
          </a:p>
          <a:p>
            <a:pPr marL="1262063" indent="-1262063">
              <a:spcBef>
                <a:spcPts val="800"/>
              </a:spcBef>
              <a:buSzPct val="125000"/>
            </a:pPr>
            <a:r>
              <a:rPr lang="en-US" sz="2400" kern="1200" dirty="0" smtClean="0">
                <a:solidFill>
                  <a:prstClr val="black"/>
                </a:solidFill>
                <a:latin typeface="Calibri" panose="020F0502020204030204" pitchFamily="34" charset="0"/>
                <a:ea typeface="+mn-ea"/>
                <a:cs typeface="Trebuchet MS"/>
              </a:rPr>
              <a:t>5-PS1-1.	</a:t>
            </a:r>
            <a:r>
              <a:rPr lang="en-US" sz="2400" kern="1200" dirty="0" smtClean="0">
                <a:solidFill>
                  <a:srgbClr val="0000FF"/>
                </a:solidFill>
                <a:latin typeface="Calibri" panose="020F0502020204030204" pitchFamily="34" charset="0"/>
                <a:ea typeface="+mn-ea"/>
                <a:cs typeface="Trebuchet MS"/>
              </a:rPr>
              <a:t>Develop a model to describe that </a:t>
            </a:r>
            <a:r>
              <a:rPr lang="en-US" sz="2400" kern="1200" dirty="0" smtClean="0">
                <a:solidFill>
                  <a:srgbClr val="FF9900"/>
                </a:solidFill>
                <a:latin typeface="Calibri" panose="020F0502020204030204" pitchFamily="34" charset="0"/>
                <a:ea typeface="+mn-ea"/>
                <a:cs typeface="Trebuchet MS"/>
              </a:rPr>
              <a:t>matter is made of particles</a:t>
            </a:r>
            <a:r>
              <a:rPr lang="en-US" sz="2400" kern="1200" dirty="0" smtClean="0">
                <a:solidFill>
                  <a:srgbClr val="0000FF"/>
                </a:solidFill>
                <a:latin typeface="Calibri" panose="020F0502020204030204" pitchFamily="34" charset="0"/>
                <a:ea typeface="+mn-ea"/>
                <a:cs typeface="Trebuchet MS"/>
              </a:rPr>
              <a:t> </a:t>
            </a:r>
            <a:r>
              <a:rPr lang="en-US" sz="2400" kern="1200" dirty="0" smtClean="0">
                <a:solidFill>
                  <a:srgbClr val="008000"/>
                </a:solidFill>
                <a:latin typeface="Calibri" panose="020F0502020204030204" pitchFamily="34" charset="0"/>
                <a:ea typeface="+mn-ea"/>
                <a:cs typeface="Trebuchet MS"/>
              </a:rPr>
              <a:t>too small to see.</a:t>
            </a:r>
          </a:p>
          <a:p>
            <a:pPr marL="1262063" indent="-1262063">
              <a:spcBef>
                <a:spcPts val="800"/>
              </a:spcBef>
              <a:buSzPct val="125000"/>
            </a:pPr>
            <a:r>
              <a:rPr lang="en-US" sz="2400" kern="1200" dirty="0" smtClean="0">
                <a:solidFill>
                  <a:prstClr val="black"/>
                </a:solidFill>
                <a:latin typeface="Calibri" panose="020F0502020204030204" pitchFamily="34" charset="0"/>
                <a:cs typeface="Trebuchet MS"/>
              </a:rPr>
              <a:t>5-PS1-4.	</a:t>
            </a:r>
            <a:r>
              <a:rPr lang="en-US" sz="2400" kern="1200" dirty="0" smtClean="0">
                <a:solidFill>
                  <a:srgbClr val="0000FF"/>
                </a:solidFill>
                <a:latin typeface="Calibri" panose="020F0502020204030204" pitchFamily="34" charset="0"/>
                <a:cs typeface="Trebuchet MS"/>
              </a:rPr>
              <a:t>Conduct </a:t>
            </a:r>
            <a:r>
              <a:rPr lang="en-US" sz="2400" kern="1200" dirty="0">
                <a:solidFill>
                  <a:srgbClr val="0000FF"/>
                </a:solidFill>
                <a:latin typeface="Calibri" panose="020F0502020204030204" pitchFamily="34" charset="0"/>
                <a:cs typeface="Trebuchet MS"/>
              </a:rPr>
              <a:t>an investigation to determine </a:t>
            </a:r>
            <a:r>
              <a:rPr lang="en-US" sz="2400" kern="1200" dirty="0">
                <a:solidFill>
                  <a:srgbClr val="FF9900"/>
                </a:solidFill>
                <a:latin typeface="Calibri" panose="020F0502020204030204" pitchFamily="34" charset="0"/>
                <a:cs typeface="Trebuchet MS"/>
              </a:rPr>
              <a:t>whether the mixing of two or more substances </a:t>
            </a:r>
            <a:r>
              <a:rPr lang="en-US" sz="2400" kern="1200" dirty="0">
                <a:solidFill>
                  <a:srgbClr val="008000"/>
                </a:solidFill>
                <a:latin typeface="Calibri" panose="020F0502020204030204" pitchFamily="34" charset="0"/>
                <a:cs typeface="Trebuchet MS"/>
              </a:rPr>
              <a:t>results in</a:t>
            </a:r>
            <a:r>
              <a:rPr lang="en-US" sz="2400" kern="1200" dirty="0">
                <a:solidFill>
                  <a:srgbClr val="F79646"/>
                </a:solidFill>
                <a:latin typeface="Calibri" panose="020F0502020204030204" pitchFamily="34" charset="0"/>
                <a:cs typeface="Trebuchet MS"/>
              </a:rPr>
              <a:t> </a:t>
            </a:r>
            <a:r>
              <a:rPr lang="en-US" sz="2400" kern="1200" dirty="0">
                <a:solidFill>
                  <a:srgbClr val="FF9900"/>
                </a:solidFill>
                <a:latin typeface="Calibri" panose="020F0502020204030204" pitchFamily="34" charset="0"/>
                <a:cs typeface="Trebuchet MS"/>
              </a:rPr>
              <a:t>new substances</a:t>
            </a:r>
            <a:r>
              <a:rPr lang="en-US" sz="2400" kern="1200" dirty="0" smtClean="0">
                <a:solidFill>
                  <a:srgbClr val="FF9900"/>
                </a:solidFill>
                <a:latin typeface="Calibri" panose="020F0502020204030204" pitchFamily="34" charset="0"/>
                <a:cs typeface="Trebuchet MS"/>
              </a:rPr>
              <a:t>.</a:t>
            </a:r>
            <a:endParaRPr lang="en-US" sz="2400" kern="1200" dirty="0">
              <a:solidFill>
                <a:srgbClr val="FF9900"/>
              </a:solidFill>
              <a:latin typeface="Calibri" panose="020F0502020204030204" pitchFamily="34" charset="0"/>
              <a:cs typeface="Trebuchet MS"/>
            </a:endParaRPr>
          </a:p>
          <a:p>
            <a:pPr marL="1262063" indent="-1262063">
              <a:spcBef>
                <a:spcPts val="800"/>
              </a:spcBef>
              <a:buSzPct val="125000"/>
            </a:pPr>
            <a:r>
              <a:rPr lang="en-US" sz="2400" kern="1200" dirty="0" smtClean="0">
                <a:solidFill>
                  <a:prstClr val="black"/>
                </a:solidFill>
                <a:latin typeface="Calibri" panose="020F0502020204030204" pitchFamily="34" charset="0"/>
                <a:cs typeface="Trebuchet MS"/>
              </a:rPr>
              <a:t>5-LS2-1.	</a:t>
            </a:r>
            <a:r>
              <a:rPr lang="en-US" sz="2400" kern="1200" dirty="0" smtClean="0">
                <a:solidFill>
                  <a:srgbClr val="0000FF"/>
                </a:solidFill>
                <a:latin typeface="Calibri" panose="020F0502020204030204" pitchFamily="34" charset="0"/>
                <a:cs typeface="Trebuchet MS"/>
              </a:rPr>
              <a:t>Develop </a:t>
            </a:r>
            <a:r>
              <a:rPr lang="en-US" sz="2400" kern="1200" dirty="0">
                <a:solidFill>
                  <a:srgbClr val="0000FF"/>
                </a:solidFill>
                <a:latin typeface="Calibri" panose="020F0502020204030204" pitchFamily="34" charset="0"/>
                <a:cs typeface="Trebuchet MS"/>
              </a:rPr>
              <a:t>a model to describe </a:t>
            </a:r>
            <a:r>
              <a:rPr lang="en-US" sz="2400" kern="1200" dirty="0">
                <a:solidFill>
                  <a:srgbClr val="FF9900"/>
                </a:solidFill>
                <a:latin typeface="Calibri" panose="020F0502020204030204" pitchFamily="34" charset="0"/>
                <a:cs typeface="Trebuchet MS"/>
              </a:rPr>
              <a:t>the movement of matter among </a:t>
            </a:r>
            <a:r>
              <a:rPr lang="en-US" sz="2400" kern="1200" dirty="0">
                <a:solidFill>
                  <a:srgbClr val="008000"/>
                </a:solidFill>
                <a:latin typeface="Calibri" panose="020F0502020204030204" pitchFamily="34" charset="0"/>
                <a:cs typeface="Trebuchet MS"/>
              </a:rPr>
              <a:t>plants, animals, decomposers, and the environment. </a:t>
            </a:r>
            <a:r>
              <a:rPr lang="en-US" sz="2400" kern="1200" dirty="0">
                <a:solidFill>
                  <a:prstClr val="black"/>
                </a:solidFill>
                <a:latin typeface="Calibri" panose="020F0502020204030204" pitchFamily="34" charset="0"/>
                <a:cs typeface="Trebuchet MS"/>
              </a:rPr>
              <a:t>(partial</a:t>
            </a:r>
            <a:r>
              <a:rPr lang="en-US" sz="2400" kern="1200" dirty="0" smtClean="0">
                <a:solidFill>
                  <a:prstClr val="black"/>
                </a:solidFill>
                <a:latin typeface="Calibri" panose="020F0502020204030204" pitchFamily="34" charset="0"/>
                <a:cs typeface="Trebuchet MS"/>
              </a:rPr>
              <a:t>)</a:t>
            </a:r>
            <a:endParaRPr lang="en-US" sz="2400" kern="1200" dirty="0">
              <a:solidFill>
                <a:srgbClr val="FF9900"/>
              </a:solidFill>
              <a:latin typeface="Calibri" panose="020F0502020204030204" pitchFamily="34" charset="0"/>
              <a:cs typeface="Trebuchet MS"/>
            </a:endParaRPr>
          </a:p>
        </p:txBody>
      </p:sp>
      <p:sp>
        <p:nvSpPr>
          <p:cNvPr id="5" name="Rectangle 8"/>
          <p:cNvSpPr txBox="1">
            <a:spLocks noChangeArrowheads="1"/>
          </p:cNvSpPr>
          <p:nvPr/>
        </p:nvSpPr>
        <p:spPr>
          <a:xfrm>
            <a:off x="0" y="0"/>
            <a:ext cx="9139186" cy="1143000"/>
          </a:xfrm>
          <a:prstGeom prst="rect">
            <a:avLst/>
          </a:prstGeom>
          <a:gradFill>
            <a:gsLst>
              <a:gs pos="100000">
                <a:srgbClr val="5F1469"/>
              </a:gs>
              <a:gs pos="0">
                <a:srgbClr val="3C0043"/>
              </a:gs>
            </a:gsLst>
            <a:lin ang="16200000" scaled="0"/>
          </a:gradFill>
          <a:ln>
            <a:solidFill>
              <a:srgbClr val="5F1469"/>
            </a:solidFill>
          </a:ln>
          <a:effectLst/>
        </p:spPr>
        <p:style>
          <a:lnRef idx="1">
            <a:schemeClr val="accent4"/>
          </a:lnRef>
          <a:fillRef idx="2">
            <a:schemeClr val="accent4"/>
          </a:fillRef>
          <a:effectRef idx="1">
            <a:schemeClr val="accent4"/>
          </a:effectRef>
          <a:fontRef idx="minor">
            <a:schemeClr val="dk1"/>
          </a:fontRef>
        </p:style>
        <p:txBody>
          <a:bodyPr vert="horz" lIns="79052" tIns="45176" rIns="79052" bIns="45176"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228600" algn="l" defTabSz="810972"/>
            <a:r>
              <a:rPr lang="en-US" sz="3600" b="1" dirty="0" smtClean="0">
                <a:solidFill>
                  <a:prstClr val="white"/>
                </a:solidFill>
                <a:latin typeface="Corbel" panose="020B0503020204020204" pitchFamily="34" charset="0"/>
              </a:rPr>
              <a:t>Garbage Unit</a:t>
            </a:r>
          </a:p>
          <a:p>
            <a:pPr marL="228600" algn="l" defTabSz="810972"/>
            <a:r>
              <a:rPr lang="en-US" sz="3600" b="1" dirty="0" smtClean="0">
                <a:solidFill>
                  <a:prstClr val="white"/>
                </a:solidFill>
                <a:latin typeface="Corbel" panose="020B0503020204020204" pitchFamily="34" charset="0"/>
              </a:rPr>
              <a:t>Performance Expectations</a:t>
            </a:r>
            <a:endParaRPr lang="en-US" sz="3600" b="1" dirty="0">
              <a:solidFill>
                <a:prstClr val="white"/>
              </a:solidFill>
              <a:latin typeface="Corbel" panose="020B0503020204020204" pitchFamily="34" charset="0"/>
            </a:endParaRPr>
          </a:p>
        </p:txBody>
      </p:sp>
    </p:spTree>
    <p:extLst>
      <p:ext uri="{BB962C8B-B14F-4D97-AF65-F5344CB8AC3E}">
        <p14:creationId xmlns:p14="http://schemas.microsoft.com/office/powerpoint/2010/main" val="10009370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p:cNvSpPr>
          <p:nvPr/>
        </p:nvSpPr>
        <p:spPr bwMode="auto">
          <a:xfrm>
            <a:off x="4813" y="0"/>
            <a:ext cx="9144000" cy="106680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lIns="0" tIns="0" rIns="0" bIns="0" anchor="ctr"/>
          <a:lstStyle/>
          <a:p>
            <a:pPr algn="ctr" defTabSz="365286" fontAlgn="base" hangingPunct="0">
              <a:spcBef>
                <a:spcPct val="0"/>
              </a:spcBef>
              <a:spcAft>
                <a:spcPct val="0"/>
              </a:spcAft>
            </a:pPr>
            <a:endParaRPr lang="en-US" sz="2250" kern="1200" dirty="0">
              <a:solidFill>
                <a:srgbClr val="000000"/>
              </a:solidFill>
              <a:sym typeface="Helvetica Light" charset="0"/>
            </a:endParaRPr>
          </a:p>
        </p:txBody>
      </p:sp>
      <p:sp>
        <p:nvSpPr>
          <p:cNvPr id="19465" name="Rectangle 8"/>
          <p:cNvSpPr>
            <a:spLocks noGrp="1" noChangeArrowheads="1"/>
          </p:cNvSpPr>
          <p:nvPr>
            <p:ph type="title"/>
          </p:nvPr>
        </p:nvSpPr>
        <p:spPr>
          <a:xfrm>
            <a:off x="4814" y="25114"/>
            <a:ext cx="9139186" cy="1041685"/>
          </a:xfrm>
        </p:spPr>
        <p:txBody>
          <a:bodyPr vert="horz" lIns="79052" tIns="45176" rIns="79052" bIns="45176" rtlCol="0" anchor="ctr">
            <a:noAutofit/>
          </a:bodyPr>
          <a:lstStyle/>
          <a:p>
            <a:pPr marL="228600" algn="l" defTabSz="810972"/>
            <a:r>
              <a:rPr lang="en-US" sz="3600" b="1" dirty="0" smtClean="0">
                <a:latin typeface="Corbel" panose="020B0503020204020204" pitchFamily="34" charset="0"/>
              </a:rPr>
              <a:t>Garbage Unit</a:t>
            </a:r>
            <a:br>
              <a:rPr lang="en-US" sz="3600" b="1" dirty="0" smtClean="0">
                <a:latin typeface="Corbel" panose="020B0503020204020204" pitchFamily="34" charset="0"/>
              </a:rPr>
            </a:br>
            <a:r>
              <a:rPr lang="en-US" sz="3600" b="1" dirty="0" smtClean="0">
                <a:latin typeface="Corbel" panose="020B0503020204020204" pitchFamily="34" charset="0"/>
              </a:rPr>
              <a:t>Science and Engineering Practices</a:t>
            </a:r>
            <a:endParaRPr lang="en-US" sz="3600" b="1" dirty="0">
              <a:latin typeface="Corbel" panose="020B0503020204020204" pitchFamily="34" charset="0"/>
            </a:endParaRPr>
          </a:p>
        </p:txBody>
      </p:sp>
      <p:sp>
        <p:nvSpPr>
          <p:cNvPr id="8" name="TextBox 7"/>
          <p:cNvSpPr txBox="1"/>
          <p:nvPr/>
        </p:nvSpPr>
        <p:spPr>
          <a:xfrm>
            <a:off x="304800" y="1447800"/>
            <a:ext cx="8447830" cy="5410200"/>
          </a:xfrm>
          <a:prstGeom prst="rect">
            <a:avLst/>
          </a:prstGeom>
          <a:noFill/>
        </p:spPr>
        <p:txBody>
          <a:bodyPr wrap="square" rtlCol="0" anchor="t">
            <a:noAutofit/>
          </a:bodyPr>
          <a:lstStyle/>
          <a:p>
            <a:pPr marL="456846" indent="-456846" defTabSz="1037710">
              <a:lnSpc>
                <a:spcPct val="90000"/>
              </a:lnSpc>
              <a:spcBef>
                <a:spcPts val="502"/>
              </a:spcBef>
              <a:buFontTx/>
              <a:buAutoNum type="arabicPeriod"/>
            </a:pPr>
            <a:r>
              <a:rPr lang="en-US" sz="2800" kern="1200" dirty="0">
                <a:solidFill>
                  <a:srgbClr val="0000FF"/>
                </a:solidFill>
                <a:latin typeface="Calibri" panose="020F0502020204030204" pitchFamily="34" charset="0"/>
                <a:ea typeface="Helvetica" charset="0"/>
                <a:cs typeface="Calibri" panose="020F0502020204030204" pitchFamily="34" charset="0"/>
                <a:sym typeface="Helvetica" charset="0"/>
              </a:rPr>
              <a:t>Ask questions (for science) </a:t>
            </a:r>
            <a:r>
              <a:rPr lang="en-US" sz="2800" kern="1200" dirty="0">
                <a:solidFill>
                  <a:prstClr val="black"/>
                </a:solidFill>
                <a:latin typeface="Calibri" panose="020F0502020204030204" pitchFamily="34" charset="0"/>
                <a:ea typeface="Helvetica" charset="0"/>
                <a:cs typeface="Calibri" panose="020F0502020204030204" pitchFamily="34" charset="0"/>
                <a:sym typeface="Helvetica" charset="0"/>
              </a:rPr>
              <a:t>and define problems (for engineering)</a:t>
            </a:r>
          </a:p>
          <a:p>
            <a:pPr marL="456846" indent="-456846" defTabSz="1037710">
              <a:lnSpc>
                <a:spcPct val="90000"/>
              </a:lnSpc>
              <a:spcBef>
                <a:spcPts val="502"/>
              </a:spcBef>
              <a:buFontTx/>
              <a:buAutoNum type="arabicPeriod"/>
            </a:pPr>
            <a:r>
              <a:rPr lang="en-US" sz="2800" kern="1200" dirty="0">
                <a:solidFill>
                  <a:srgbClr val="0000FF"/>
                </a:solidFill>
                <a:latin typeface="Calibri" panose="020F0502020204030204" pitchFamily="34" charset="0"/>
                <a:ea typeface="Helvetica" charset="0"/>
                <a:cs typeface="Calibri" panose="020F0502020204030204" pitchFamily="34" charset="0"/>
                <a:sym typeface="Helvetica" charset="0"/>
              </a:rPr>
              <a:t>Develop and use models</a:t>
            </a:r>
          </a:p>
          <a:p>
            <a:pPr marL="456846" indent="-456846" defTabSz="1037710">
              <a:lnSpc>
                <a:spcPct val="90000"/>
              </a:lnSpc>
              <a:spcBef>
                <a:spcPts val="502"/>
              </a:spcBef>
              <a:buFontTx/>
              <a:buAutoNum type="arabicPeriod"/>
            </a:pPr>
            <a:r>
              <a:rPr lang="en-US" sz="2800" kern="1200" dirty="0">
                <a:solidFill>
                  <a:srgbClr val="0000FF"/>
                </a:solidFill>
                <a:latin typeface="Calibri" panose="020F0502020204030204" pitchFamily="34" charset="0"/>
                <a:ea typeface="Helvetica" charset="0"/>
                <a:cs typeface="Calibri" panose="020F0502020204030204" pitchFamily="34" charset="0"/>
                <a:sym typeface="Helvetica" charset="0"/>
              </a:rPr>
              <a:t>Plan and carry out investigations</a:t>
            </a:r>
          </a:p>
          <a:p>
            <a:pPr marL="456846" indent="-456846" defTabSz="1037710">
              <a:lnSpc>
                <a:spcPct val="90000"/>
              </a:lnSpc>
              <a:spcBef>
                <a:spcPts val="502"/>
              </a:spcBef>
              <a:buFontTx/>
              <a:buAutoNum type="arabicPeriod"/>
            </a:pPr>
            <a:r>
              <a:rPr lang="en-US" sz="2800" kern="1200" dirty="0">
                <a:solidFill>
                  <a:srgbClr val="0000FF"/>
                </a:solidFill>
                <a:latin typeface="Calibri" panose="020F0502020204030204" pitchFamily="34" charset="0"/>
                <a:ea typeface="Helvetica" charset="0"/>
                <a:cs typeface="Calibri" panose="020F0502020204030204" pitchFamily="34" charset="0"/>
                <a:sym typeface="Helvetica" charset="0"/>
              </a:rPr>
              <a:t>Analyze and interpret data</a:t>
            </a:r>
          </a:p>
          <a:p>
            <a:pPr marL="456846" indent="-456846" defTabSz="1037710">
              <a:lnSpc>
                <a:spcPct val="90000"/>
              </a:lnSpc>
              <a:spcBef>
                <a:spcPts val="502"/>
              </a:spcBef>
              <a:buFontTx/>
              <a:buAutoNum type="arabicPeriod"/>
            </a:pPr>
            <a:r>
              <a:rPr lang="en-US" sz="2800" kern="1200" dirty="0" smtClean="0">
                <a:solidFill>
                  <a:srgbClr val="0000FF"/>
                </a:solidFill>
                <a:latin typeface="Calibri" panose="020F0502020204030204" pitchFamily="34" charset="0"/>
                <a:ea typeface="Helvetica" charset="0"/>
                <a:cs typeface="Calibri" panose="020F0502020204030204" pitchFamily="34" charset="0"/>
                <a:sym typeface="Helvetica" charset="0"/>
              </a:rPr>
              <a:t>Use mathematics and computational thinking</a:t>
            </a:r>
          </a:p>
          <a:p>
            <a:pPr marL="456846" indent="-456846" defTabSz="1037710">
              <a:lnSpc>
                <a:spcPct val="90000"/>
              </a:lnSpc>
              <a:spcBef>
                <a:spcPts val="502"/>
              </a:spcBef>
              <a:buFontTx/>
              <a:buAutoNum type="arabicPeriod"/>
            </a:pPr>
            <a:r>
              <a:rPr lang="en-US" sz="2800" kern="1200" dirty="0" smtClean="0">
                <a:solidFill>
                  <a:srgbClr val="0000FF"/>
                </a:solidFill>
                <a:latin typeface="Calibri" panose="020F0502020204030204" pitchFamily="34" charset="0"/>
                <a:ea typeface="Helvetica" charset="0"/>
                <a:cs typeface="Calibri" panose="020F0502020204030204" pitchFamily="34" charset="0"/>
                <a:sym typeface="Helvetica" charset="0"/>
              </a:rPr>
              <a:t>Construct explanations (for science) </a:t>
            </a:r>
            <a:r>
              <a:rPr lang="en-US" sz="2800" kern="1200" dirty="0" smtClean="0">
                <a:solidFill>
                  <a:prstClr val="black"/>
                </a:solidFill>
                <a:latin typeface="Calibri" panose="020F0502020204030204" pitchFamily="34" charset="0"/>
                <a:ea typeface="Helvetica" charset="0"/>
                <a:cs typeface="Calibri" panose="020F0502020204030204" pitchFamily="34" charset="0"/>
                <a:sym typeface="Helvetica" charset="0"/>
              </a:rPr>
              <a:t>and design solutions (for engineering)</a:t>
            </a:r>
          </a:p>
          <a:p>
            <a:pPr marL="456846" indent="-456846" defTabSz="1037710">
              <a:lnSpc>
                <a:spcPct val="90000"/>
              </a:lnSpc>
              <a:spcBef>
                <a:spcPts val="502"/>
              </a:spcBef>
              <a:buFontTx/>
              <a:buAutoNum type="arabicPeriod"/>
            </a:pPr>
            <a:r>
              <a:rPr lang="en-US" sz="2800" kern="1200" dirty="0" smtClean="0">
                <a:solidFill>
                  <a:srgbClr val="0000FF"/>
                </a:solidFill>
                <a:latin typeface="Calibri" panose="020F0502020204030204" pitchFamily="34" charset="0"/>
                <a:ea typeface="Helvetica" charset="0"/>
                <a:cs typeface="Calibri" panose="020F0502020204030204" pitchFamily="34" charset="0"/>
                <a:sym typeface="Helvetica" charset="0"/>
              </a:rPr>
              <a:t>Engage in argument from evidence</a:t>
            </a:r>
          </a:p>
          <a:p>
            <a:pPr marL="456846" indent="-456846" defTabSz="1037710">
              <a:lnSpc>
                <a:spcPct val="90000"/>
              </a:lnSpc>
              <a:spcBef>
                <a:spcPts val="502"/>
              </a:spcBef>
              <a:buFontTx/>
              <a:buAutoNum type="arabicPeriod"/>
            </a:pPr>
            <a:r>
              <a:rPr lang="en-US" sz="2800" kern="1200" dirty="0" smtClean="0">
                <a:solidFill>
                  <a:srgbClr val="0000FF"/>
                </a:solidFill>
                <a:latin typeface="Calibri" panose="020F0502020204030204" pitchFamily="34" charset="0"/>
                <a:ea typeface="Helvetica" charset="0"/>
                <a:cs typeface="Calibri" panose="020F0502020204030204" pitchFamily="34" charset="0"/>
                <a:sym typeface="Helvetica" charset="0"/>
              </a:rPr>
              <a:t>Obtain, evaluate, and communicate information</a:t>
            </a:r>
            <a:endParaRPr lang="en-US" sz="2800" kern="1200" dirty="0">
              <a:solidFill>
                <a:srgbClr val="0000FF"/>
              </a:solidFill>
              <a:latin typeface="Calibri" panose="020F0502020204030204" pitchFamily="34" charset="0"/>
              <a:ea typeface="Helvetica" charset="0"/>
              <a:cs typeface="Calibri" panose="020F0502020204030204" pitchFamily="34" charset="0"/>
              <a:sym typeface="Helvetica" charset="0"/>
            </a:endParaRPr>
          </a:p>
        </p:txBody>
      </p:sp>
    </p:spTree>
    <p:extLst>
      <p:ext uri="{BB962C8B-B14F-4D97-AF65-F5344CB8AC3E}">
        <p14:creationId xmlns:p14="http://schemas.microsoft.com/office/powerpoint/2010/main" val="29714291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reeform 1"/>
          <p:cNvSpPr>
            <a:spLocks/>
          </p:cNvSpPr>
          <p:nvPr/>
        </p:nvSpPr>
        <p:spPr bwMode="auto">
          <a:xfrm>
            <a:off x="1588" y="3176"/>
            <a:ext cx="820737" cy="819150"/>
          </a:xfrm>
          <a:custGeom>
            <a:avLst/>
            <a:gdLst>
              <a:gd name="T0" fmla="*/ 2147483647 w 21600"/>
              <a:gd name="T1" fmla="*/ 0 h 21600"/>
              <a:gd name="T2" fmla="*/ 2147483647 w 21600"/>
              <a:gd name="T3" fmla="*/ 0 h 21600"/>
              <a:gd name="T4" fmla="*/ 2147483647 w 21600"/>
              <a:gd name="T5" fmla="*/ 2147483647 h 21600"/>
              <a:gd name="T6" fmla="*/ 0 w 21600"/>
              <a:gd name="T7" fmla="*/ 2147483647 h 21600"/>
              <a:gd name="T8" fmla="*/ 2147483647 w 21600"/>
              <a:gd name="T9" fmla="*/ 0 h 21600"/>
              <a:gd name="T10" fmla="*/ 2147483647 w 21600"/>
              <a:gd name="T11" fmla="*/ 0 h 21600"/>
              <a:gd name="T12" fmla="*/ 2147483647 w 21600"/>
              <a:gd name="T13" fmla="*/ 0 h 21600"/>
              <a:gd name="T14" fmla="*/ 0 60000 65536"/>
              <a:gd name="T15" fmla="*/ 0 60000 65536"/>
              <a:gd name="T16" fmla="*/ 0 60000 65536"/>
              <a:gd name="T17" fmla="*/ 0 60000 65536"/>
              <a:gd name="T18" fmla="*/ 0 60000 65536"/>
              <a:gd name="T19" fmla="*/ 0 60000 65536"/>
              <a:gd name="T20" fmla="*/ 0 60000 65536"/>
              <a:gd name="T21" fmla="*/ 0 w 21600"/>
              <a:gd name="T22" fmla="*/ 0 h 21600"/>
              <a:gd name="T23" fmla="*/ 21600 w 21600"/>
              <a:gd name="T24" fmla="*/ 21600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21600" y="0"/>
                </a:moveTo>
                <a:lnTo>
                  <a:pt x="21600" y="0"/>
                </a:lnTo>
                <a:cubicBezTo>
                  <a:pt x="21600" y="11929"/>
                  <a:pt x="11935" y="21600"/>
                  <a:pt x="13" y="21600"/>
                </a:cubicBezTo>
                <a:cubicBezTo>
                  <a:pt x="9" y="21600"/>
                  <a:pt x="4" y="21600"/>
                  <a:pt x="0" y="21600"/>
                </a:cubicBezTo>
                <a:lnTo>
                  <a:pt x="13" y="0"/>
                </a:lnTo>
                <a:lnTo>
                  <a:pt x="21600" y="0"/>
                </a:lnTo>
                <a:close/>
                <a:moveTo>
                  <a:pt x="21600" y="0"/>
                </a:moveTo>
              </a:path>
            </a:pathLst>
          </a:custGeom>
          <a:solidFill>
            <a:srgbClr val="FEFAF4">
              <a:alpha val="31764"/>
            </a:srgbClr>
          </a:solidFill>
          <a:ln w="3175" cap="rnd">
            <a:solidFill>
              <a:srgbClr val="D2C39E"/>
            </a:solidFill>
            <a:round/>
            <a:headEnd/>
            <a:tailEnd/>
          </a:ln>
        </p:spPr>
        <p:txBody>
          <a:bodyPr lIns="0" tIns="0" rIns="0" bIns="0"/>
          <a:lstStyle/>
          <a:p>
            <a:pPr algn="ctr" defTabSz="406169" fontAlgn="base" hangingPunct="0">
              <a:spcBef>
                <a:spcPct val="0"/>
              </a:spcBef>
              <a:spcAft>
                <a:spcPct val="0"/>
              </a:spcAft>
            </a:pPr>
            <a:endParaRPr lang="en-US" sz="2500" kern="1200">
              <a:latin typeface="Calibri"/>
              <a:ea typeface="+mn-ea"/>
              <a:sym typeface="Helvetica Light" charset="0"/>
            </a:endParaRPr>
          </a:p>
        </p:txBody>
      </p:sp>
      <p:pic>
        <p:nvPicPr>
          <p:cNvPr id="32772" name="Picture 3"/>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90601"/>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Rectangle 6"/>
          <p:cNvSpPr>
            <a:spLocks/>
          </p:cNvSpPr>
          <p:nvPr/>
        </p:nvSpPr>
        <p:spPr bwMode="auto">
          <a:xfrm flipH="1">
            <a:off x="862434" y="0"/>
            <a:ext cx="45719" cy="6858000"/>
          </a:xfrm>
          <a:prstGeom prst="rect">
            <a:avLst/>
          </a:prstGeom>
          <a:solidFill>
            <a:srgbClr val="FFFFFF"/>
          </a:solidFill>
          <a:ln>
            <a:noFill/>
          </a:ln>
          <a:effectLst>
            <a:outerShdw dist="38099" dir="10800000" algn="ctr" rotWithShape="0">
              <a:srgbClr val="706B5F">
                <a:alpha val="25000"/>
              </a:srgbClr>
            </a:outerShdw>
          </a:effectLst>
          <a:extLst>
            <a:ext uri="{91240B29-F687-4F45-9708-019B960494DF}">
              <a14:hiddenLine xmlns:a14="http://schemas.microsoft.com/office/drawing/2010/main" w="25400" cap="rnd">
                <a:solidFill>
                  <a:srgbClr val="000000"/>
                </a:solidFill>
                <a:miter lim="800000"/>
                <a:headEnd/>
                <a:tailEnd/>
              </a14:hiddenLine>
            </a:ext>
          </a:extLst>
        </p:spPr>
        <p:txBody>
          <a:bodyPr lIns="0" tIns="0" rIns="0" bIns="0"/>
          <a:lstStyle/>
          <a:p>
            <a:pPr algn="ctr" defTabSz="406169" fontAlgn="base" hangingPunct="0">
              <a:spcBef>
                <a:spcPct val="0"/>
              </a:spcBef>
              <a:spcAft>
                <a:spcPct val="0"/>
              </a:spcAft>
            </a:pPr>
            <a:endParaRPr lang="en-US" sz="2500" kern="1200">
              <a:latin typeface="Calibri"/>
              <a:ea typeface="+mn-ea"/>
              <a:sym typeface="Helvetica Light" charset="0"/>
            </a:endParaRPr>
          </a:p>
        </p:txBody>
      </p:sp>
      <p:pic>
        <p:nvPicPr>
          <p:cNvPr id="32777" name="Picture 8"/>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412" y="512312"/>
            <a:ext cx="6858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337652" y="2004248"/>
            <a:ext cx="2929548" cy="1348552"/>
          </a:xfrm>
          <a:prstGeom prst="rect">
            <a:avLst/>
          </a:prstGeom>
          <a:noFill/>
          <a:ln w="9525">
            <a:noFill/>
            <a:miter lim="800000"/>
            <a:headEnd/>
            <a:tailEnd/>
          </a:ln>
        </p:spPr>
      </p:pic>
      <p:pic>
        <p:nvPicPr>
          <p:cNvPr id="8" name="Picture 7"/>
          <p:cNvPicPr>
            <a:picLocks noChangeAspect="1"/>
          </p:cNvPicPr>
          <p:nvPr/>
        </p:nvPicPr>
        <p:blipFill>
          <a:blip r:embed="rId6"/>
          <a:stretch>
            <a:fillRect/>
          </a:stretch>
        </p:blipFill>
        <p:spPr>
          <a:xfrm>
            <a:off x="5418701" y="2004248"/>
            <a:ext cx="1910317" cy="752071"/>
          </a:xfrm>
          <a:prstGeom prst="rect">
            <a:avLst/>
          </a:prstGeom>
        </p:spPr>
      </p:pic>
      <p:sp>
        <p:nvSpPr>
          <p:cNvPr id="9" name="Rectangle 8"/>
          <p:cNvSpPr/>
          <p:nvPr/>
        </p:nvSpPr>
        <p:spPr>
          <a:xfrm>
            <a:off x="5181777" y="2773172"/>
            <a:ext cx="3399905" cy="954107"/>
          </a:xfrm>
          <a:prstGeom prst="rect">
            <a:avLst/>
          </a:prstGeom>
        </p:spPr>
        <p:txBody>
          <a:bodyPr wrap="square">
            <a:spAutoFit/>
          </a:bodyPr>
          <a:lstStyle/>
          <a:p>
            <a:pPr algn="ctr"/>
            <a:r>
              <a:rPr lang="en-US" altLang="en-US" sz="2800" b="1" dirty="0">
                <a:latin typeface="Calibri" panose="020F0502020204030204" pitchFamily="34" charset="0"/>
                <a:cs typeface="Calibri" panose="020F0502020204030204" pitchFamily="34" charset="0"/>
              </a:rPr>
              <a:t>Science and Integrated </a:t>
            </a:r>
            <a:r>
              <a:rPr lang="en-US" altLang="en-US" sz="2800" b="1" dirty="0" smtClean="0">
                <a:latin typeface="Calibri" panose="020F0502020204030204" pitchFamily="34" charset="0"/>
                <a:cs typeface="Calibri" panose="020F0502020204030204" pitchFamily="34" charset="0"/>
              </a:rPr>
              <a:t>Language</a:t>
            </a:r>
            <a:endParaRPr lang="en-US" sz="2800" dirty="0">
              <a:latin typeface="Calibri" panose="020F0502020204030204" pitchFamily="34" charset="0"/>
              <a:cs typeface="Calibri" panose="020F0502020204030204" pitchFamily="34" charset="0"/>
            </a:endParaRPr>
          </a:p>
        </p:txBody>
      </p:sp>
      <p:pic>
        <p:nvPicPr>
          <p:cNvPr id="10"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540390" y="1978972"/>
            <a:ext cx="748584" cy="78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225004" y="4566466"/>
            <a:ext cx="3586764" cy="1569660"/>
          </a:xfrm>
          <a:prstGeom prst="rect">
            <a:avLst/>
          </a:prstGeom>
        </p:spPr>
        <p:txBody>
          <a:bodyPr wrap="square">
            <a:spAutoFit/>
          </a:bodyPr>
          <a:lstStyle/>
          <a:p>
            <a:pPr algn="ctr"/>
            <a:r>
              <a:rPr lang="en-US" sz="3200" b="1" dirty="0" smtClean="0">
                <a:solidFill>
                  <a:prstClr val="black"/>
                </a:solidFill>
                <a:latin typeface="Calibri" panose="020F0502020204030204" pitchFamily="34" charset="0"/>
                <a:cs typeface="Calibri" panose="020F0502020204030204" pitchFamily="34" charset="0"/>
              </a:rPr>
              <a:t>New York State</a:t>
            </a:r>
          </a:p>
          <a:p>
            <a:pPr algn="ctr"/>
            <a:r>
              <a:rPr lang="en-US" sz="3200" b="1" dirty="0" smtClean="0">
                <a:solidFill>
                  <a:prstClr val="black"/>
                </a:solidFill>
                <a:latin typeface="Calibri" panose="020F0502020204030204" pitchFamily="34" charset="0"/>
                <a:cs typeface="Calibri" panose="020F0502020204030204" pitchFamily="34" charset="0"/>
              </a:rPr>
              <a:t>P-12 </a:t>
            </a:r>
            <a:r>
              <a:rPr lang="en-US" sz="3200" b="1" dirty="0">
                <a:solidFill>
                  <a:prstClr val="black"/>
                </a:solidFill>
                <a:latin typeface="Calibri" panose="020F0502020204030204" pitchFamily="34" charset="0"/>
                <a:cs typeface="Calibri" panose="020F0502020204030204" pitchFamily="34" charset="0"/>
              </a:rPr>
              <a:t>Science Learning Standards</a:t>
            </a:r>
          </a:p>
        </p:txBody>
      </p:sp>
      <p:pic>
        <p:nvPicPr>
          <p:cNvPr id="13" name="Picture 12" descr="nyu-logo.eps"/>
          <p:cNvPicPr>
            <a:picLocks noChangeAspect="1"/>
          </p:cNvPicPr>
          <p:nvPr/>
        </p:nvPicPr>
        <p:blipFill>
          <a:blip r:embed="rId8" cstate="print"/>
          <a:stretch>
            <a:fillRect/>
          </a:stretch>
        </p:blipFill>
        <p:spPr>
          <a:xfrm>
            <a:off x="5342501" y="4566466"/>
            <a:ext cx="3426748" cy="431826"/>
          </a:xfrm>
          <a:prstGeom prst="rect">
            <a:avLst/>
          </a:prstGeom>
        </p:spPr>
      </p:pic>
      <p:sp>
        <p:nvSpPr>
          <p:cNvPr id="14" name="Rectangle 2"/>
          <p:cNvSpPr>
            <a:spLocks/>
          </p:cNvSpPr>
          <p:nvPr/>
        </p:nvSpPr>
        <p:spPr bwMode="auto">
          <a:xfrm>
            <a:off x="5257800" y="5074492"/>
            <a:ext cx="3511449" cy="1326308"/>
          </a:xfrm>
          <a:prstGeom prst="rect">
            <a:avLst/>
          </a:prstGeom>
          <a:solidFill>
            <a:schemeClr val="bg1"/>
          </a:solidFill>
          <a:ln w="54186">
            <a:noFill/>
            <a:round/>
            <a:headEnd/>
            <a:tailEnd/>
          </a:ln>
        </p:spPr>
        <p:txBody>
          <a:bodyPr lIns="0" tIns="0" rIns="0" bIns="0" anchor="ctr"/>
          <a:lstStyle/>
          <a:p>
            <a:pPr marL="119063" algn="ctr" defTabSz="410751" fontAlgn="base" hangingPunct="0">
              <a:spcBef>
                <a:spcPct val="0"/>
              </a:spcBef>
              <a:spcAft>
                <a:spcPct val="0"/>
              </a:spcAft>
            </a:pPr>
            <a:r>
              <a:rPr lang="en-US" sz="2800" b="1" dirty="0" smtClean="0">
                <a:solidFill>
                  <a:srgbClr val="000000"/>
                </a:solidFill>
                <a:latin typeface="Calibri" panose="020F0502020204030204" pitchFamily="34" charset="0"/>
                <a:cs typeface="Calibri" panose="020F0502020204030204" pitchFamily="34" charset="0"/>
                <a:sym typeface="Helvetica Light" charset="0"/>
              </a:rPr>
              <a:t>NYU Childhood Education Preservice Teachers</a:t>
            </a:r>
          </a:p>
        </p:txBody>
      </p:sp>
      <p:sp>
        <p:nvSpPr>
          <p:cNvPr id="21" name="Title 1"/>
          <p:cNvSpPr>
            <a:spLocks noGrp="1"/>
          </p:cNvSpPr>
          <p:nvPr>
            <p:ph type="title"/>
          </p:nvPr>
        </p:nvSpPr>
        <p:spPr>
          <a:xfrm>
            <a:off x="977894" y="-24825"/>
            <a:ext cx="8166106" cy="1194407"/>
          </a:xfrm>
          <a:solidFill>
            <a:srgbClr val="FFC000"/>
          </a:solidFill>
        </p:spPr>
        <p:txBody>
          <a:bodyPr>
            <a:normAutofit/>
          </a:bodyPr>
          <a:lstStyle/>
          <a:p>
            <a:pPr marL="123825" algn="l"/>
            <a:r>
              <a:rPr lang="en-US" sz="4000" b="1" dirty="0" smtClean="0">
                <a:latin typeface="Corbel" panose="020B0503020204020204" pitchFamily="34" charset="0"/>
                <a:ea typeface="Tahoma" pitchFamily="34" charset="0"/>
                <a:cs typeface="Tahoma" pitchFamily="34" charset="0"/>
                <a:sym typeface="Helvetica" charset="0"/>
              </a:rPr>
              <a:t>This presentation is based on . . .</a:t>
            </a:r>
            <a:endParaRPr lang="en-US" sz="4000" dirty="0">
              <a:solidFill>
                <a:schemeClr val="tx1"/>
              </a:solidFill>
              <a:latin typeface="Corbel" panose="020B0503020204020204" pitchFamily="34" charset="0"/>
              <a:ea typeface="Tahoma" pitchFamily="34" charset="0"/>
              <a:cs typeface="Tahoma" pitchFamily="34" charset="0"/>
            </a:endParaRPr>
          </a:p>
        </p:txBody>
      </p:sp>
    </p:spTree>
    <p:extLst>
      <p:ext uri="{BB962C8B-B14F-4D97-AF65-F5344CB8AC3E}">
        <p14:creationId xmlns:p14="http://schemas.microsoft.com/office/powerpoint/2010/main" val="386373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2770"/>
                                        </p:tgtEl>
                                        <p:attrNameLst>
                                          <p:attrName>style.visibility</p:attrName>
                                        </p:attrNameLst>
                                      </p:cBhvr>
                                      <p:to>
                                        <p:strVal val="visible"/>
                                      </p:to>
                                    </p:set>
                                    <p:animEffect transition="in" filter="fade">
                                      <p:cBhvr>
                                        <p:cTn id="14" dur="1000"/>
                                        <p:tgtEl>
                                          <p:spTgt spid="32770"/>
                                        </p:tgtEl>
                                      </p:cBhvr>
                                    </p:animEffect>
                                    <p:anim calcmode="lin" valueType="num">
                                      <p:cBhvr>
                                        <p:cTn id="15" dur="1000" fill="hold"/>
                                        <p:tgtEl>
                                          <p:spTgt spid="32770"/>
                                        </p:tgtEl>
                                        <p:attrNameLst>
                                          <p:attrName>ppt_x</p:attrName>
                                        </p:attrNameLst>
                                      </p:cBhvr>
                                      <p:tavLst>
                                        <p:tav tm="0">
                                          <p:val>
                                            <p:strVal val="#ppt_x"/>
                                          </p:val>
                                        </p:tav>
                                        <p:tav tm="100000">
                                          <p:val>
                                            <p:strVal val="#ppt_x"/>
                                          </p:val>
                                        </p:tav>
                                      </p:tavLst>
                                    </p:anim>
                                    <p:anim calcmode="lin" valueType="num">
                                      <p:cBhvr>
                                        <p:cTn id="16" dur="1000" fill="hold"/>
                                        <p:tgtEl>
                                          <p:spTgt spid="3277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2777"/>
                                        </p:tgtEl>
                                        <p:attrNameLst>
                                          <p:attrName>style.visibility</p:attrName>
                                        </p:attrNameLst>
                                      </p:cBhvr>
                                      <p:to>
                                        <p:strVal val="visible"/>
                                      </p:to>
                                    </p:set>
                                    <p:animEffect transition="in" filter="fade">
                                      <p:cBhvr>
                                        <p:cTn id="19" dur="1000"/>
                                        <p:tgtEl>
                                          <p:spTgt spid="32777"/>
                                        </p:tgtEl>
                                      </p:cBhvr>
                                    </p:animEffect>
                                    <p:anim calcmode="lin" valueType="num">
                                      <p:cBhvr>
                                        <p:cTn id="20" dur="1000" fill="hold"/>
                                        <p:tgtEl>
                                          <p:spTgt spid="32777"/>
                                        </p:tgtEl>
                                        <p:attrNameLst>
                                          <p:attrName>ppt_x</p:attrName>
                                        </p:attrNameLst>
                                      </p:cBhvr>
                                      <p:tavLst>
                                        <p:tav tm="0">
                                          <p:val>
                                            <p:strVal val="#ppt_x"/>
                                          </p:val>
                                        </p:tav>
                                        <p:tav tm="100000">
                                          <p:val>
                                            <p:strVal val="#ppt_x"/>
                                          </p:val>
                                        </p:tav>
                                      </p:tavLst>
                                    </p:anim>
                                    <p:anim calcmode="lin" valueType="num">
                                      <p:cBhvr>
                                        <p:cTn id="21" dur="1000" fill="hold"/>
                                        <p:tgtEl>
                                          <p:spTgt spid="3277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2772"/>
                                        </p:tgtEl>
                                        <p:attrNameLst>
                                          <p:attrName>style.visibility</p:attrName>
                                        </p:attrNameLst>
                                      </p:cBhvr>
                                      <p:to>
                                        <p:strVal val="visible"/>
                                      </p:to>
                                    </p:set>
                                    <p:animEffect transition="in" filter="fade">
                                      <p:cBhvr>
                                        <p:cTn id="24" dur="1000"/>
                                        <p:tgtEl>
                                          <p:spTgt spid="32772"/>
                                        </p:tgtEl>
                                      </p:cBhvr>
                                    </p:animEffect>
                                    <p:anim calcmode="lin" valueType="num">
                                      <p:cBhvr>
                                        <p:cTn id="25" dur="1000" fill="hold"/>
                                        <p:tgtEl>
                                          <p:spTgt spid="32772"/>
                                        </p:tgtEl>
                                        <p:attrNameLst>
                                          <p:attrName>ppt_x</p:attrName>
                                        </p:attrNameLst>
                                      </p:cBhvr>
                                      <p:tavLst>
                                        <p:tav tm="0">
                                          <p:val>
                                            <p:strVal val="#ppt_x"/>
                                          </p:val>
                                        </p:tav>
                                        <p:tav tm="100000">
                                          <p:val>
                                            <p:strVal val="#ppt_x"/>
                                          </p:val>
                                        </p:tav>
                                      </p:tavLst>
                                    </p:anim>
                                    <p:anim calcmode="lin" valueType="num">
                                      <p:cBhvr>
                                        <p:cTn id="26" dur="1000" fill="hold"/>
                                        <p:tgtEl>
                                          <p:spTgt spid="3277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2775"/>
                                        </p:tgtEl>
                                        <p:attrNameLst>
                                          <p:attrName>style.visibility</p:attrName>
                                        </p:attrNameLst>
                                      </p:cBhvr>
                                      <p:to>
                                        <p:strVal val="visible"/>
                                      </p:to>
                                    </p:set>
                                    <p:animEffect transition="in" filter="fade">
                                      <p:cBhvr>
                                        <p:cTn id="29" dur="1000"/>
                                        <p:tgtEl>
                                          <p:spTgt spid="32775"/>
                                        </p:tgtEl>
                                      </p:cBhvr>
                                    </p:animEffect>
                                    <p:anim calcmode="lin" valueType="num">
                                      <p:cBhvr>
                                        <p:cTn id="30" dur="1000" fill="hold"/>
                                        <p:tgtEl>
                                          <p:spTgt spid="32775"/>
                                        </p:tgtEl>
                                        <p:attrNameLst>
                                          <p:attrName>ppt_x</p:attrName>
                                        </p:attrNameLst>
                                      </p:cBhvr>
                                      <p:tavLst>
                                        <p:tav tm="0">
                                          <p:val>
                                            <p:strVal val="#ppt_x"/>
                                          </p:val>
                                        </p:tav>
                                        <p:tav tm="100000">
                                          <p:val>
                                            <p:strVal val="#ppt_x"/>
                                          </p:val>
                                        </p:tav>
                                      </p:tavLst>
                                    </p:anim>
                                    <p:anim calcmode="lin" valueType="num">
                                      <p:cBhvr>
                                        <p:cTn id="31" dur="1000" fill="hold"/>
                                        <p:tgtEl>
                                          <p:spTgt spid="3277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1000"/>
                                        <p:tgtEl>
                                          <p:spTgt spid="13"/>
                                        </p:tgtEl>
                                      </p:cBhvr>
                                    </p:animEffect>
                                    <p:anim calcmode="lin" valueType="num">
                                      <p:cBhvr>
                                        <p:cTn id="61" dur="1000" fill="hold"/>
                                        <p:tgtEl>
                                          <p:spTgt spid="13"/>
                                        </p:tgtEl>
                                        <p:attrNameLst>
                                          <p:attrName>ppt_x</p:attrName>
                                        </p:attrNameLst>
                                      </p:cBhvr>
                                      <p:tavLst>
                                        <p:tav tm="0">
                                          <p:val>
                                            <p:strVal val="#ppt_x"/>
                                          </p:val>
                                        </p:tav>
                                        <p:tav tm="100000">
                                          <p:val>
                                            <p:strVal val="#ppt_x"/>
                                          </p:val>
                                        </p:tav>
                                      </p:tavLst>
                                    </p:anim>
                                    <p:anim calcmode="lin" valueType="num">
                                      <p:cBhvr>
                                        <p:cTn id="62" dur="1000" fill="hold"/>
                                        <p:tgtEl>
                                          <p:spTgt spid="13"/>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1000"/>
                                        <p:tgtEl>
                                          <p:spTgt spid="14"/>
                                        </p:tgtEl>
                                      </p:cBhvr>
                                    </p:animEffect>
                                    <p:anim calcmode="lin" valueType="num">
                                      <p:cBhvr>
                                        <p:cTn id="66" dur="1000" fill="hold"/>
                                        <p:tgtEl>
                                          <p:spTgt spid="14"/>
                                        </p:tgtEl>
                                        <p:attrNameLst>
                                          <p:attrName>ppt_x</p:attrName>
                                        </p:attrNameLst>
                                      </p:cBhvr>
                                      <p:tavLst>
                                        <p:tav tm="0">
                                          <p:val>
                                            <p:strVal val="#ppt_x"/>
                                          </p:val>
                                        </p:tav>
                                        <p:tav tm="100000">
                                          <p:val>
                                            <p:strVal val="#ppt_x"/>
                                          </p:val>
                                        </p:tav>
                                      </p:tavLst>
                                    </p:anim>
                                    <p:anim calcmode="lin" valueType="num">
                                      <p:cBhvr>
                                        <p:cTn id="6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animBg="1"/>
      <p:bldP spid="32775" grpId="0" animBg="1"/>
      <p:bldP spid="9" grpId="0"/>
      <p:bldP spid="12" grpId="0"/>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5" name="Rectangle 8"/>
          <p:cNvSpPr>
            <a:spLocks noGrp="1" noChangeArrowheads="1"/>
          </p:cNvSpPr>
          <p:nvPr>
            <p:ph type="title"/>
          </p:nvPr>
        </p:nvSpPr>
        <p:spPr>
          <a:xfrm>
            <a:off x="-3048" y="0"/>
            <a:ext cx="9139186" cy="988861"/>
          </a:xfrm>
        </p:spPr>
        <p:style>
          <a:lnRef idx="1">
            <a:schemeClr val="accent6"/>
          </a:lnRef>
          <a:fillRef idx="2">
            <a:schemeClr val="accent6"/>
          </a:fillRef>
          <a:effectRef idx="1">
            <a:schemeClr val="accent6"/>
          </a:effectRef>
          <a:fontRef idx="minor">
            <a:schemeClr val="dk1"/>
          </a:fontRef>
        </p:style>
        <p:txBody>
          <a:bodyPr vert="horz" lIns="79052" tIns="45176" rIns="79052" bIns="45176" rtlCol="0" anchor="ctr">
            <a:noAutofit/>
          </a:bodyPr>
          <a:lstStyle/>
          <a:p>
            <a:pPr marL="228600" algn="l" defTabSz="810972"/>
            <a:r>
              <a:rPr lang="en-US" sz="3600" b="1" dirty="0" smtClean="0">
                <a:solidFill>
                  <a:schemeClr val="tx1"/>
                </a:solidFill>
                <a:latin typeface="Corbel" panose="020B0503020204020204" pitchFamily="34" charset="0"/>
              </a:rPr>
              <a:t>Garbage Unit</a:t>
            </a:r>
            <a:br>
              <a:rPr lang="en-US" sz="3600" b="1" dirty="0" smtClean="0">
                <a:solidFill>
                  <a:schemeClr val="tx1"/>
                </a:solidFill>
                <a:latin typeface="Corbel" panose="020B0503020204020204" pitchFamily="34" charset="0"/>
              </a:rPr>
            </a:br>
            <a:r>
              <a:rPr lang="en-US" sz="3600" b="1" dirty="0" smtClean="0">
                <a:solidFill>
                  <a:schemeClr val="tx1"/>
                </a:solidFill>
                <a:latin typeface="Corbel" panose="020B0503020204020204" pitchFamily="34" charset="0"/>
              </a:rPr>
              <a:t>Disciplinary </a:t>
            </a:r>
            <a:r>
              <a:rPr lang="en-US" sz="3600" b="1" dirty="0">
                <a:solidFill>
                  <a:schemeClr val="tx1"/>
                </a:solidFill>
                <a:latin typeface="Corbel" panose="020B0503020204020204" pitchFamily="34" charset="0"/>
              </a:rPr>
              <a:t>Core </a:t>
            </a:r>
            <a:r>
              <a:rPr lang="en-US" sz="3600" b="1" dirty="0" smtClean="0">
                <a:solidFill>
                  <a:schemeClr val="tx1"/>
                </a:solidFill>
                <a:latin typeface="Corbel" panose="020B0503020204020204" pitchFamily="34" charset="0"/>
              </a:rPr>
              <a:t>Ideas</a:t>
            </a:r>
            <a:endParaRPr lang="en-US" sz="3600" b="1" dirty="0">
              <a:latin typeface="Corbel" panose="020B0503020204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952567393"/>
              </p:ext>
            </p:extLst>
          </p:nvPr>
        </p:nvGraphicFramePr>
        <p:xfrm>
          <a:off x="261245" y="1231420"/>
          <a:ext cx="8610600" cy="5474180"/>
        </p:xfrm>
        <a:graphic>
          <a:graphicData uri="http://schemas.openxmlformats.org/drawingml/2006/table">
            <a:tbl>
              <a:tblPr firstRow="1" bandRow="1">
                <a:tableStyleId>{16D9F66E-5EB9-4882-86FB-DCBF35E3C3E4}</a:tableStyleId>
              </a:tblPr>
              <a:tblGrid>
                <a:gridCol w="8610600">
                  <a:extLst>
                    <a:ext uri="{9D8B030D-6E8A-4147-A177-3AD203B41FA5}">
                      <a16:colId xmlns:a16="http://schemas.microsoft.com/office/drawing/2014/main" val="20000"/>
                    </a:ext>
                  </a:extLst>
                </a:gridCol>
              </a:tblGrid>
              <a:tr h="385161">
                <a:tc>
                  <a:txBody>
                    <a:bodyPr/>
                    <a:lstStyle/>
                    <a:p>
                      <a:r>
                        <a:rPr lang="en-US" sz="1800" dirty="0" smtClean="0">
                          <a:solidFill>
                            <a:schemeClr val="tx1"/>
                          </a:solidFill>
                          <a:latin typeface="Calibri" panose="020F0502020204030204" pitchFamily="34" charset="0"/>
                          <a:cs typeface="Calibri" panose="020F0502020204030204" pitchFamily="34" charset="0"/>
                        </a:rPr>
                        <a:t>PS1.A: Structure and Properties of Matter</a:t>
                      </a:r>
                      <a:endParaRPr lang="en-US" sz="1800" dirty="0">
                        <a:solidFill>
                          <a:schemeClr val="tx1"/>
                        </a:solidFill>
                        <a:latin typeface="Calibri" panose="020F0502020204030204" pitchFamily="34" charset="0"/>
                        <a:cs typeface="Calibri" panose="020F0502020204030204" pitchFamily="34" charset="0"/>
                      </a:endParaRPr>
                    </a:p>
                  </a:txBody>
                  <a:tcPr>
                    <a:solidFill>
                      <a:schemeClr val="accent6">
                        <a:lumMod val="40000"/>
                        <a:lumOff val="60000"/>
                      </a:schemeClr>
                    </a:solidFill>
                  </a:tcPr>
                </a:tc>
                <a:extLst>
                  <a:ext uri="{0D108BD9-81ED-4DB2-BD59-A6C34878D82A}">
                    <a16:rowId xmlns:a16="http://schemas.microsoft.com/office/drawing/2014/main" val="10000"/>
                  </a:ext>
                </a:extLst>
              </a:tr>
              <a:tr h="1400738">
                <a:tc>
                  <a:txBody>
                    <a:bodyPr/>
                    <a:lstStyle/>
                    <a:p>
                      <a:pPr marL="285750" indent="-285750">
                        <a:buFont typeface="Arial"/>
                        <a:buChar char="•"/>
                      </a:pPr>
                      <a:r>
                        <a:rPr lang="en-US" sz="1800" i="0" kern="1200" dirty="0" smtClean="0">
                          <a:solidFill>
                            <a:schemeClr val="tx1"/>
                          </a:solidFill>
                          <a:effectLst/>
                          <a:latin typeface="Calibri" panose="020F0502020204030204" pitchFamily="34" charset="0"/>
                          <a:ea typeface="+mn-ea"/>
                          <a:cs typeface="Calibri" panose="020F0502020204030204" pitchFamily="34" charset="0"/>
                        </a:rPr>
                        <a:t>Measurements of a variety of properties can be used to identify materials</a:t>
                      </a:r>
                      <a:r>
                        <a:rPr lang="en-US" sz="1800" i="0" kern="1200" baseline="0" dirty="0" smtClean="0">
                          <a:solidFill>
                            <a:schemeClr val="tx1"/>
                          </a:solidFill>
                          <a:effectLst/>
                          <a:latin typeface="Calibri" panose="020F0502020204030204" pitchFamily="34" charset="0"/>
                          <a:ea typeface="+mn-ea"/>
                          <a:cs typeface="Calibri" panose="020F050202020403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1800" i="0" kern="1200" baseline="0" dirty="0" smtClean="0">
                          <a:solidFill>
                            <a:schemeClr val="tx1"/>
                          </a:solidFill>
                          <a:effectLst/>
                          <a:latin typeface="Calibri" panose="020F0502020204030204" pitchFamily="34" charset="0"/>
                          <a:ea typeface="+mn-ea"/>
                          <a:cs typeface="Calibri" panose="020F0502020204030204" pitchFamily="34" charset="0"/>
                        </a:rPr>
                        <a:t>The amount (weight) of matter is conserved when it changes form, even in transitions in which it seems to vanish.</a:t>
                      </a:r>
                    </a:p>
                    <a:p>
                      <a:pPr marL="285750" indent="-285750">
                        <a:buFont typeface="Arial"/>
                        <a:buChar char="•"/>
                      </a:pPr>
                      <a:r>
                        <a:rPr lang="en-US" sz="1800" i="0" kern="1200" baseline="0" dirty="0" smtClean="0">
                          <a:solidFill>
                            <a:schemeClr val="tx1"/>
                          </a:solidFill>
                          <a:effectLst/>
                          <a:latin typeface="Calibri" panose="020F0502020204030204" pitchFamily="34" charset="0"/>
                          <a:ea typeface="+mn-ea"/>
                          <a:cs typeface="Calibri" panose="020F0502020204030204" pitchFamily="34" charset="0"/>
                        </a:rPr>
                        <a:t>Matter of any type can be subdivided into particles that are too small to see, but even then the matter still exists and can be detected by other means.</a:t>
                      </a:r>
                    </a:p>
                  </a:txBody>
                  <a:tcPr>
                    <a:solidFill>
                      <a:schemeClr val="accent6">
                        <a:lumMod val="40000"/>
                        <a:lumOff val="60000"/>
                      </a:schemeClr>
                    </a:solidFill>
                  </a:tcPr>
                </a:tc>
                <a:extLst>
                  <a:ext uri="{0D108BD9-81ED-4DB2-BD59-A6C34878D82A}">
                    <a16:rowId xmlns:a16="http://schemas.microsoft.com/office/drawing/2014/main" val="10001"/>
                  </a:ext>
                </a:extLst>
              </a:tr>
              <a:tr h="385161">
                <a:tc>
                  <a:txBody>
                    <a:bodyPr/>
                    <a:lstStyle/>
                    <a:p>
                      <a:r>
                        <a:rPr lang="en-US" sz="1800" b="1" dirty="0" smtClean="0">
                          <a:solidFill>
                            <a:schemeClr val="tx1"/>
                          </a:solidFill>
                          <a:latin typeface="Calibri" panose="020F0502020204030204" pitchFamily="34" charset="0"/>
                          <a:cs typeface="Calibri" panose="020F0502020204030204" pitchFamily="34" charset="0"/>
                        </a:rPr>
                        <a:t>PS1.B: Chemical Reactions</a:t>
                      </a:r>
                      <a:endParaRPr lang="en-US" sz="1800" b="1" dirty="0">
                        <a:solidFill>
                          <a:schemeClr val="tx1"/>
                        </a:solidFill>
                        <a:latin typeface="Calibri" panose="020F0502020204030204" pitchFamily="34" charset="0"/>
                        <a:cs typeface="Calibri" panose="020F0502020204030204" pitchFamily="34" charset="0"/>
                      </a:endParaRPr>
                    </a:p>
                  </a:txBody>
                  <a:tcPr>
                    <a:solidFill>
                      <a:schemeClr val="accent6">
                        <a:lumMod val="40000"/>
                        <a:lumOff val="60000"/>
                      </a:schemeClr>
                    </a:solidFill>
                  </a:tcPr>
                </a:tc>
                <a:extLst>
                  <a:ext uri="{0D108BD9-81ED-4DB2-BD59-A6C34878D82A}">
                    <a16:rowId xmlns:a16="http://schemas.microsoft.com/office/drawing/2014/main" val="10002"/>
                  </a:ext>
                </a:extLst>
              </a:tr>
              <a:tr h="1138099">
                <a:tc>
                  <a:txBody>
                    <a:bodyPr/>
                    <a:lstStyle/>
                    <a:p>
                      <a:pPr marL="285750" indent="-285750">
                        <a:buFont typeface="Arial"/>
                        <a:buChar char="•"/>
                      </a:pPr>
                      <a:r>
                        <a:rPr lang="en-US" sz="1800" i="0" kern="1200" dirty="0" smtClean="0">
                          <a:solidFill>
                            <a:schemeClr val="tx1"/>
                          </a:solidFill>
                          <a:effectLst/>
                          <a:latin typeface="Calibri" panose="020F0502020204030204" pitchFamily="34" charset="0"/>
                          <a:ea typeface="+mn-ea"/>
                          <a:cs typeface="Calibri" panose="020F0502020204030204" pitchFamily="34" charset="0"/>
                        </a:rPr>
                        <a:t>When two or more different</a:t>
                      </a:r>
                      <a:r>
                        <a:rPr lang="en-US" sz="1800" i="0" kern="1200" baseline="0" dirty="0" smtClean="0">
                          <a:solidFill>
                            <a:schemeClr val="tx1"/>
                          </a:solidFill>
                          <a:effectLst/>
                          <a:latin typeface="Calibri" panose="020F0502020204030204" pitchFamily="34" charset="0"/>
                          <a:ea typeface="+mn-ea"/>
                          <a:cs typeface="Calibri" panose="020F0502020204030204" pitchFamily="34" charset="0"/>
                        </a:rPr>
                        <a:t> substances are mixed, a new substance with different properties may be formed.</a:t>
                      </a:r>
                      <a:endParaRPr lang="en-US" sz="1800" i="0" kern="1200" dirty="0" smtClean="0">
                        <a:solidFill>
                          <a:schemeClr val="tx1"/>
                        </a:solidFill>
                        <a:effectLst/>
                        <a:latin typeface="Calibri" panose="020F0502020204030204" pitchFamily="34" charset="0"/>
                        <a:ea typeface="+mn-ea"/>
                        <a:cs typeface="Calibri" panose="020F0502020204030204" pitchFamily="34" charset="0"/>
                      </a:endParaRPr>
                    </a:p>
                    <a:p>
                      <a:pPr marL="285750" indent="-285750">
                        <a:buFont typeface="Arial"/>
                        <a:buChar char="•"/>
                      </a:pPr>
                      <a:r>
                        <a:rPr lang="en-US" sz="1800" i="0" kern="1200" dirty="0" smtClean="0">
                          <a:solidFill>
                            <a:schemeClr val="tx1"/>
                          </a:solidFill>
                          <a:effectLst/>
                          <a:latin typeface="Calibri" panose="020F0502020204030204" pitchFamily="34" charset="0"/>
                          <a:ea typeface="+mn-ea"/>
                          <a:cs typeface="Calibri" panose="020F0502020204030204" pitchFamily="34" charset="0"/>
                        </a:rPr>
                        <a:t>No matter what reaction or change in properties occurs, the total weight of the substances does not change.</a:t>
                      </a:r>
                      <a:endParaRPr lang="en-US" sz="1800" i="0" dirty="0">
                        <a:solidFill>
                          <a:schemeClr val="tx1"/>
                        </a:solidFill>
                        <a:latin typeface="Calibri" panose="020F0502020204030204" pitchFamily="34" charset="0"/>
                        <a:cs typeface="Calibri" panose="020F0502020204030204" pitchFamily="34" charset="0"/>
                      </a:endParaRPr>
                    </a:p>
                  </a:txBody>
                  <a:tcPr>
                    <a:solidFill>
                      <a:schemeClr val="accent6">
                        <a:lumMod val="40000"/>
                        <a:lumOff val="60000"/>
                      </a:schemeClr>
                    </a:solidFill>
                  </a:tcPr>
                </a:tc>
                <a:extLst>
                  <a:ext uri="{0D108BD9-81ED-4DB2-BD59-A6C34878D82A}">
                    <a16:rowId xmlns:a16="http://schemas.microsoft.com/office/drawing/2014/main" val="10003"/>
                  </a:ext>
                </a:extLst>
              </a:tr>
              <a:tr h="3851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latin typeface="Calibri" panose="020F0502020204030204" pitchFamily="34" charset="0"/>
                          <a:cs typeface="Calibri" panose="020F0502020204030204" pitchFamily="34" charset="0"/>
                        </a:rPr>
                        <a:t>LS2.A: Interdependent</a:t>
                      </a:r>
                      <a:r>
                        <a:rPr lang="en-US" sz="1800" b="1" baseline="0" dirty="0" smtClean="0">
                          <a:solidFill>
                            <a:schemeClr val="tx1"/>
                          </a:solidFill>
                          <a:latin typeface="Calibri" panose="020F0502020204030204" pitchFamily="34" charset="0"/>
                          <a:cs typeface="Calibri" panose="020F0502020204030204" pitchFamily="34" charset="0"/>
                        </a:rPr>
                        <a:t> Relationships in Ecosystems </a:t>
                      </a:r>
                      <a:r>
                        <a:rPr lang="en-US" sz="1800" b="0" baseline="0" dirty="0" smtClean="0">
                          <a:solidFill>
                            <a:schemeClr val="tx1"/>
                          </a:solidFill>
                          <a:latin typeface="Calibri" panose="020F0502020204030204" pitchFamily="34" charset="0"/>
                          <a:cs typeface="Calibri" panose="020F0502020204030204" pitchFamily="34" charset="0"/>
                        </a:rPr>
                        <a:t>(partial)</a:t>
                      </a:r>
                      <a:endParaRPr lang="en-US" sz="1800" b="1" dirty="0" smtClean="0">
                        <a:solidFill>
                          <a:schemeClr val="tx1"/>
                        </a:solidFill>
                        <a:latin typeface="Calibri" panose="020F0502020204030204" pitchFamily="34" charset="0"/>
                        <a:cs typeface="Calibri" panose="020F0502020204030204" pitchFamily="34" charset="0"/>
                      </a:endParaRPr>
                    </a:p>
                  </a:txBody>
                  <a:tcPr>
                    <a:solidFill>
                      <a:schemeClr val="accent6">
                        <a:lumMod val="40000"/>
                        <a:lumOff val="60000"/>
                      </a:schemeClr>
                    </a:solidFill>
                  </a:tcPr>
                </a:tc>
                <a:extLst>
                  <a:ext uri="{0D108BD9-81ED-4DB2-BD59-A6C34878D82A}">
                    <a16:rowId xmlns:a16="http://schemas.microsoft.com/office/drawing/2014/main" val="10004"/>
                  </a:ext>
                </a:extLst>
              </a:tr>
              <a:tr h="612823">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smtClean="0">
                          <a:solidFill>
                            <a:schemeClr val="tx1"/>
                          </a:solidFill>
                          <a:latin typeface="Calibri" panose="020F0502020204030204" pitchFamily="34" charset="0"/>
                          <a:cs typeface="Calibri" panose="020F0502020204030204" pitchFamily="34" charset="0"/>
                        </a:rPr>
                        <a:t>Some</a:t>
                      </a:r>
                      <a:r>
                        <a:rPr lang="en-US" sz="1800" baseline="0" dirty="0" smtClean="0">
                          <a:solidFill>
                            <a:schemeClr val="tx1"/>
                          </a:solidFill>
                          <a:latin typeface="Calibri" panose="020F0502020204030204" pitchFamily="34" charset="0"/>
                          <a:cs typeface="Calibri" panose="020F0502020204030204" pitchFamily="34" charset="0"/>
                        </a:rPr>
                        <a:t> organisms, such as fungi and bacteria, break down dead organisms and therefore operate as “decomposers.”</a:t>
                      </a:r>
                    </a:p>
                  </a:txBody>
                  <a:tcPr>
                    <a:solidFill>
                      <a:schemeClr val="accent6">
                        <a:lumMod val="40000"/>
                        <a:lumOff val="60000"/>
                      </a:schemeClr>
                    </a:solidFill>
                  </a:tcPr>
                </a:tc>
                <a:extLst>
                  <a:ext uri="{0D108BD9-81ED-4DB2-BD59-A6C34878D82A}">
                    <a16:rowId xmlns:a16="http://schemas.microsoft.com/office/drawing/2014/main" val="10005"/>
                  </a:ext>
                </a:extLst>
              </a:tr>
              <a:tr h="385161">
                <a:tc>
                  <a:txBody>
                    <a:bodyPr/>
                    <a:lstStyle/>
                    <a:p>
                      <a:r>
                        <a:rPr lang="en-US" sz="1800" b="1" dirty="0" smtClean="0">
                          <a:solidFill>
                            <a:schemeClr val="tx1"/>
                          </a:solidFill>
                          <a:latin typeface="Calibri" panose="020F0502020204030204" pitchFamily="34" charset="0"/>
                          <a:cs typeface="Calibri" panose="020F0502020204030204" pitchFamily="34" charset="0"/>
                        </a:rPr>
                        <a:t>LS2.B: Cycles of Matter and Energy Transfer in Ecosystems </a:t>
                      </a:r>
                      <a:r>
                        <a:rPr lang="en-US" sz="1800" b="0" baseline="0" dirty="0" smtClean="0">
                          <a:solidFill>
                            <a:schemeClr val="tx1"/>
                          </a:solidFill>
                          <a:latin typeface="Calibri" panose="020F0502020204030204" pitchFamily="34" charset="0"/>
                          <a:cs typeface="Calibri" panose="020F0502020204030204" pitchFamily="34" charset="0"/>
                        </a:rPr>
                        <a:t>(partial)</a:t>
                      </a:r>
                      <a:endParaRPr lang="en-US" sz="1800" b="1" dirty="0">
                        <a:solidFill>
                          <a:schemeClr val="tx1"/>
                        </a:solidFill>
                        <a:latin typeface="Calibri" panose="020F0502020204030204" pitchFamily="34" charset="0"/>
                        <a:cs typeface="Calibri" panose="020F0502020204030204" pitchFamily="34" charset="0"/>
                      </a:endParaRPr>
                    </a:p>
                  </a:txBody>
                  <a:tcPr>
                    <a:solidFill>
                      <a:schemeClr val="accent6">
                        <a:lumMod val="40000"/>
                        <a:lumOff val="60000"/>
                      </a:schemeClr>
                    </a:solidFill>
                  </a:tcPr>
                </a:tc>
                <a:extLst>
                  <a:ext uri="{0D108BD9-81ED-4DB2-BD59-A6C34878D82A}">
                    <a16:rowId xmlns:a16="http://schemas.microsoft.com/office/drawing/2014/main" val="10006"/>
                  </a:ext>
                </a:extLst>
              </a:tr>
              <a:tr h="641696">
                <a:tc>
                  <a:txBody>
                    <a:bodyPr/>
                    <a:lstStyle/>
                    <a:p>
                      <a:pPr marL="285750" indent="-285750">
                        <a:buFont typeface="Arial"/>
                        <a:buChar char="•"/>
                      </a:pPr>
                      <a:r>
                        <a:rPr lang="en-US" sz="1800" baseline="0" dirty="0" smtClean="0">
                          <a:solidFill>
                            <a:schemeClr val="tx1"/>
                          </a:solidFill>
                          <a:latin typeface="Calibri" panose="020F0502020204030204" pitchFamily="34" charset="0"/>
                          <a:cs typeface="Calibri" panose="020F0502020204030204" pitchFamily="34" charset="0"/>
                        </a:rPr>
                        <a:t>Matter cycles between the air and soil and among plants, animals, and microbes as these organisms live and die.</a:t>
                      </a:r>
                      <a:endParaRPr lang="en-US" sz="1800" dirty="0">
                        <a:solidFill>
                          <a:schemeClr val="tx1"/>
                        </a:solidFill>
                        <a:latin typeface="Calibri" panose="020F0502020204030204" pitchFamily="34" charset="0"/>
                        <a:cs typeface="Calibri" panose="020F0502020204030204" pitchFamily="34" charset="0"/>
                      </a:endParaRPr>
                    </a:p>
                  </a:txBody>
                  <a:tcPr>
                    <a:solidFill>
                      <a:schemeClr val="accent6">
                        <a:lumMod val="40000"/>
                        <a:lumOff val="60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8073594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5" name="Rectangle 8"/>
          <p:cNvSpPr>
            <a:spLocks noGrp="1" noChangeArrowheads="1"/>
          </p:cNvSpPr>
          <p:nvPr>
            <p:ph type="title"/>
          </p:nvPr>
        </p:nvSpPr>
        <p:spPr>
          <a:xfrm>
            <a:off x="0" y="0"/>
            <a:ext cx="9139186" cy="1041685"/>
          </a:xfrm>
        </p:spPr>
        <p:style>
          <a:lnRef idx="1">
            <a:schemeClr val="accent3"/>
          </a:lnRef>
          <a:fillRef idx="2">
            <a:schemeClr val="accent3"/>
          </a:fillRef>
          <a:effectRef idx="1">
            <a:schemeClr val="accent3"/>
          </a:effectRef>
          <a:fontRef idx="minor">
            <a:schemeClr val="dk1"/>
          </a:fontRef>
        </p:style>
        <p:txBody>
          <a:bodyPr vert="horz" lIns="79052" tIns="45176" rIns="79052" bIns="45176" rtlCol="0" anchor="ctr">
            <a:noAutofit/>
          </a:bodyPr>
          <a:lstStyle/>
          <a:p>
            <a:pPr marL="228600" algn="l" defTabSz="810972"/>
            <a:r>
              <a:rPr lang="en-US" sz="3600" b="1" dirty="0" smtClean="0">
                <a:latin typeface="Corbel" panose="020B0503020204020204" pitchFamily="34" charset="0"/>
              </a:rPr>
              <a:t>Garbage Unit</a:t>
            </a:r>
            <a:br>
              <a:rPr lang="en-US" sz="3600" b="1" dirty="0" smtClean="0">
                <a:latin typeface="Corbel" panose="020B0503020204020204" pitchFamily="34" charset="0"/>
              </a:rPr>
            </a:br>
            <a:r>
              <a:rPr lang="en-US" sz="3600" b="1" dirty="0" smtClean="0">
                <a:latin typeface="Corbel" panose="020B0503020204020204" pitchFamily="34" charset="0"/>
              </a:rPr>
              <a:t>Crosscutting Concepts</a:t>
            </a:r>
            <a:endParaRPr lang="en-US" sz="3600" b="1" dirty="0">
              <a:latin typeface="Corbel" panose="020B0503020204020204" pitchFamily="34" charset="0"/>
            </a:endParaRPr>
          </a:p>
        </p:txBody>
      </p:sp>
      <p:sp>
        <p:nvSpPr>
          <p:cNvPr id="8" name="TextBox 7"/>
          <p:cNvSpPr txBox="1"/>
          <p:nvPr/>
        </p:nvSpPr>
        <p:spPr>
          <a:xfrm>
            <a:off x="609600" y="1524000"/>
            <a:ext cx="7772400" cy="4572000"/>
          </a:xfrm>
          <a:prstGeom prst="rect">
            <a:avLst/>
          </a:prstGeom>
          <a:noFill/>
        </p:spPr>
        <p:txBody>
          <a:bodyPr wrap="square" rtlCol="0" anchor="t">
            <a:noAutofit/>
          </a:bodyPr>
          <a:lstStyle/>
          <a:p>
            <a:pPr marL="439982" indent="-439982" defTabSz="1041068">
              <a:spcBef>
                <a:spcPts val="502"/>
              </a:spcBef>
              <a:buFontTx/>
              <a:buAutoNum type="arabicPeriod"/>
            </a:pPr>
            <a:r>
              <a:rPr lang="en-US" sz="3200" kern="1200" dirty="0" smtClean="0">
                <a:solidFill>
                  <a:srgbClr val="008000"/>
                </a:solidFill>
                <a:latin typeface="Calibri" panose="020F0502020204030204" pitchFamily="34" charset="0"/>
                <a:ea typeface="Helvetica" charset="0"/>
                <a:cs typeface="Calibri" panose="020F0502020204030204" pitchFamily="34" charset="0"/>
                <a:sym typeface="Helvetica" charset="0"/>
              </a:rPr>
              <a:t>Patterns</a:t>
            </a:r>
            <a:endParaRPr lang="en-US" sz="3200" kern="1200" dirty="0">
              <a:solidFill>
                <a:srgbClr val="008000"/>
              </a:solidFill>
              <a:latin typeface="Calibri" panose="020F0502020204030204" pitchFamily="34" charset="0"/>
              <a:ea typeface="Helvetica" charset="0"/>
              <a:cs typeface="Calibri" panose="020F0502020204030204" pitchFamily="34" charset="0"/>
              <a:sym typeface="Helvetica" charset="0"/>
            </a:endParaRPr>
          </a:p>
          <a:p>
            <a:pPr marL="439982" indent="-439982" defTabSz="1041068">
              <a:spcBef>
                <a:spcPts val="502"/>
              </a:spcBef>
              <a:buFontTx/>
              <a:buAutoNum type="arabicPeriod"/>
            </a:pPr>
            <a:r>
              <a:rPr lang="en-US" sz="3200" kern="1200" dirty="0">
                <a:solidFill>
                  <a:srgbClr val="008000"/>
                </a:solidFill>
                <a:latin typeface="Calibri" panose="020F0502020204030204" pitchFamily="34" charset="0"/>
                <a:ea typeface="Helvetica" charset="0"/>
                <a:cs typeface="Calibri" panose="020F0502020204030204" pitchFamily="34" charset="0"/>
                <a:sym typeface="Helvetica" charset="0"/>
              </a:rPr>
              <a:t>Cause and effect</a:t>
            </a:r>
          </a:p>
          <a:p>
            <a:pPr marL="439982" indent="-439982" defTabSz="1041068">
              <a:spcBef>
                <a:spcPts val="502"/>
              </a:spcBef>
              <a:buFontTx/>
              <a:buAutoNum type="arabicPeriod"/>
            </a:pPr>
            <a:r>
              <a:rPr lang="en-US" sz="3200" kern="1200" dirty="0">
                <a:solidFill>
                  <a:srgbClr val="008000"/>
                </a:solidFill>
                <a:latin typeface="Calibri" panose="020F0502020204030204" pitchFamily="34" charset="0"/>
                <a:ea typeface="Helvetica" charset="0"/>
                <a:cs typeface="Calibri" panose="020F0502020204030204" pitchFamily="34" charset="0"/>
                <a:sym typeface="Helvetica" charset="0"/>
              </a:rPr>
              <a:t>Scale, proportion, and quantity  </a:t>
            </a:r>
          </a:p>
          <a:p>
            <a:pPr marL="439982" indent="-439982" defTabSz="1041068">
              <a:spcBef>
                <a:spcPts val="502"/>
              </a:spcBef>
              <a:buFontTx/>
              <a:buAutoNum type="arabicPeriod"/>
            </a:pPr>
            <a:r>
              <a:rPr lang="en-US" sz="3200" kern="1200" dirty="0">
                <a:solidFill>
                  <a:srgbClr val="008000"/>
                </a:solidFill>
                <a:latin typeface="Calibri" panose="020F0502020204030204" pitchFamily="34" charset="0"/>
                <a:ea typeface="Helvetica" charset="0"/>
                <a:cs typeface="Calibri" panose="020F0502020204030204" pitchFamily="34" charset="0"/>
                <a:sym typeface="Helvetica" charset="0"/>
              </a:rPr>
              <a:t>Systems and system models </a:t>
            </a:r>
          </a:p>
          <a:p>
            <a:pPr marL="439982" indent="-439982" defTabSz="1041068">
              <a:spcBef>
                <a:spcPts val="502"/>
              </a:spcBef>
              <a:buFontTx/>
              <a:buAutoNum type="arabicPeriod"/>
            </a:pPr>
            <a:r>
              <a:rPr lang="en-US" sz="3200" kern="1200" dirty="0">
                <a:solidFill>
                  <a:srgbClr val="008000"/>
                </a:solidFill>
                <a:latin typeface="Calibri" panose="020F0502020204030204" pitchFamily="34" charset="0"/>
                <a:ea typeface="Helvetica" charset="0"/>
                <a:cs typeface="Calibri" panose="020F0502020204030204" pitchFamily="34" charset="0"/>
                <a:sym typeface="Helvetica" charset="0"/>
              </a:rPr>
              <a:t>Energy and matter</a:t>
            </a:r>
          </a:p>
          <a:p>
            <a:pPr marL="439982" indent="-439982" defTabSz="1041068">
              <a:spcBef>
                <a:spcPts val="502"/>
              </a:spcBef>
              <a:buFontTx/>
              <a:buAutoNum type="arabicPeriod"/>
            </a:pPr>
            <a:r>
              <a:rPr lang="en-US" sz="3200" kern="1200" dirty="0">
                <a:solidFill>
                  <a:prstClr val="black"/>
                </a:solidFill>
                <a:latin typeface="Calibri" panose="020F0502020204030204" pitchFamily="34" charset="0"/>
                <a:ea typeface="Helvetica" charset="0"/>
                <a:cs typeface="Calibri" panose="020F0502020204030204" pitchFamily="34" charset="0"/>
                <a:sym typeface="Helvetica" charset="0"/>
              </a:rPr>
              <a:t>Structure and function </a:t>
            </a:r>
          </a:p>
          <a:p>
            <a:pPr marL="439982" indent="-439982" defTabSz="1041068">
              <a:spcBef>
                <a:spcPts val="502"/>
              </a:spcBef>
              <a:buFontTx/>
              <a:buAutoNum type="arabicPeriod"/>
            </a:pPr>
            <a:r>
              <a:rPr lang="en-US" sz="3200" kern="1200" dirty="0">
                <a:solidFill>
                  <a:prstClr val="black"/>
                </a:solidFill>
                <a:latin typeface="Calibri" panose="020F0502020204030204" pitchFamily="34" charset="0"/>
                <a:ea typeface="Helvetica" charset="0"/>
                <a:cs typeface="Calibri" panose="020F0502020204030204" pitchFamily="34" charset="0"/>
                <a:sym typeface="Helvetica" charset="0"/>
              </a:rPr>
              <a:t>Stability and change</a:t>
            </a:r>
          </a:p>
        </p:txBody>
      </p:sp>
    </p:spTree>
    <p:extLst>
      <p:ext uri="{BB962C8B-B14F-4D97-AF65-F5344CB8AC3E}">
        <p14:creationId xmlns:p14="http://schemas.microsoft.com/office/powerpoint/2010/main" val="33651545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6858000" cy="4953000"/>
          </a:xfrm>
        </p:spPr>
        <p:txBody>
          <a:bodyPr>
            <a:noAutofit/>
          </a:bodyPr>
          <a:lstStyle/>
          <a:p>
            <a:pPr marL="457200" indent="-457200">
              <a:spcBef>
                <a:spcPts val="2400"/>
              </a:spcBef>
              <a:buNone/>
            </a:pPr>
            <a:r>
              <a:rPr lang="en-US" sz="3000" dirty="0" smtClean="0"/>
              <a:t>1.	</a:t>
            </a:r>
            <a:r>
              <a:rPr lang="en-US" sz="3000" b="1" dirty="0" smtClean="0">
                <a:latin typeface="Calibri" panose="020F0502020204030204" pitchFamily="34" charset="0"/>
                <a:cs typeface="Calibri" panose="020F0502020204030204" pitchFamily="34" charset="0"/>
              </a:rPr>
              <a:t>Local phenomena </a:t>
            </a:r>
            <a:r>
              <a:rPr lang="en-US" sz="3000" dirty="0" smtClean="0">
                <a:latin typeface="Calibri" panose="020F0502020204030204" pitchFamily="34" charset="0"/>
                <a:cs typeface="Calibri" panose="020F0502020204030204" pitchFamily="34" charset="0"/>
              </a:rPr>
              <a:t>allow students to capitalize on everyday language and experience.</a:t>
            </a:r>
            <a:endParaRPr lang="en-US" sz="3000" dirty="0">
              <a:latin typeface="Calibri" panose="020F0502020204030204" pitchFamily="34" charset="0"/>
              <a:cs typeface="Calibri" panose="020F0502020204030204" pitchFamily="34" charset="0"/>
            </a:endParaRPr>
          </a:p>
          <a:p>
            <a:pPr marL="457200" indent="-457200">
              <a:spcBef>
                <a:spcPts val="2400"/>
              </a:spcBef>
              <a:buNone/>
            </a:pPr>
            <a:r>
              <a:rPr lang="en-US" sz="3000" dirty="0" smtClean="0">
                <a:latin typeface="Calibri" panose="020F0502020204030204" pitchFamily="34" charset="0"/>
                <a:cs typeface="Calibri" panose="020F0502020204030204" pitchFamily="34" charset="0"/>
              </a:rPr>
              <a:t>2.	</a:t>
            </a:r>
            <a:r>
              <a:rPr lang="en-US" sz="3000" b="1" dirty="0" smtClean="0">
                <a:latin typeface="Calibri" panose="020F0502020204030204" pitchFamily="34" charset="0"/>
                <a:cs typeface="Calibri" panose="020F0502020204030204" pitchFamily="34" charset="0"/>
              </a:rPr>
              <a:t>Three-dimensional learning</a:t>
            </a:r>
            <a:r>
              <a:rPr lang="en-US" sz="3000" dirty="0" smtClean="0">
                <a:latin typeface="Calibri" panose="020F0502020204030204" pitchFamily="34" charset="0"/>
                <a:cs typeface="Calibri" panose="020F0502020204030204" pitchFamily="34" charset="0"/>
              </a:rPr>
              <a:t> allows opportunities to use language while doing science.</a:t>
            </a:r>
          </a:p>
          <a:p>
            <a:pPr marL="457200" indent="-457200">
              <a:spcBef>
                <a:spcPts val="2400"/>
              </a:spcBef>
              <a:buNone/>
            </a:pPr>
            <a:r>
              <a:rPr lang="en-US" sz="3000" dirty="0" smtClean="0">
                <a:latin typeface="Calibri" panose="020F0502020204030204" pitchFamily="34" charset="0"/>
                <a:cs typeface="Calibri" panose="020F0502020204030204" pitchFamily="34" charset="0"/>
              </a:rPr>
              <a:t>3.	As three-dimensional learning becomes more sophisticated (i.e., </a:t>
            </a:r>
            <a:r>
              <a:rPr lang="en-US" sz="3000" b="1" dirty="0" smtClean="0">
                <a:latin typeface="Calibri" panose="020F0502020204030204" pitchFamily="34" charset="0"/>
                <a:cs typeface="Calibri" panose="020F0502020204030204" pitchFamily="34" charset="0"/>
              </a:rPr>
              <a:t>learning progressions</a:t>
            </a:r>
            <a:r>
              <a:rPr lang="en-US" sz="3000" dirty="0" smtClean="0">
                <a:latin typeface="Calibri" panose="020F0502020204030204" pitchFamily="34" charset="0"/>
                <a:cs typeface="Calibri" panose="020F0502020204030204" pitchFamily="34" charset="0"/>
              </a:rPr>
              <a:t>)</a:t>
            </a:r>
            <a:r>
              <a:rPr lang="en-US" sz="3000" b="1" dirty="0" smtClean="0">
                <a:latin typeface="Calibri" panose="020F0502020204030204" pitchFamily="34" charset="0"/>
                <a:cs typeface="Calibri" panose="020F0502020204030204" pitchFamily="34" charset="0"/>
              </a:rPr>
              <a:t> </a:t>
            </a:r>
            <a:r>
              <a:rPr lang="en-US" sz="3000" dirty="0" smtClean="0">
                <a:latin typeface="Calibri" panose="020F0502020204030204" pitchFamily="34" charset="0"/>
                <a:cs typeface="Calibri" panose="020F0502020204030204" pitchFamily="34" charset="0"/>
              </a:rPr>
              <a:t>over time, language use becomes more sophisticated.</a:t>
            </a:r>
          </a:p>
        </p:txBody>
      </p:sp>
      <p:sp>
        <p:nvSpPr>
          <p:cNvPr id="4" name="Rectangle 8"/>
          <p:cNvSpPr txBox="1">
            <a:spLocks noChangeArrowheads="1"/>
          </p:cNvSpPr>
          <p:nvPr/>
        </p:nvSpPr>
        <p:spPr>
          <a:xfrm>
            <a:off x="0" y="2628"/>
            <a:ext cx="9144000" cy="1216572"/>
          </a:xfrm>
          <a:prstGeom prst="rect">
            <a:avLst/>
          </a:prstGeom>
          <a:gradFill>
            <a:gsLst>
              <a:gs pos="100000">
                <a:srgbClr val="5F1469"/>
              </a:gs>
              <a:gs pos="0">
                <a:srgbClr val="3C0043"/>
              </a:gs>
            </a:gsLst>
            <a:lin ang="16200000" scaled="0"/>
          </a:gradFill>
          <a:ln>
            <a:solidFill>
              <a:srgbClr val="5F1469"/>
            </a:solidFill>
          </a:ln>
          <a:effectLst/>
        </p:spPr>
        <p:style>
          <a:lnRef idx="1">
            <a:schemeClr val="accent4"/>
          </a:lnRef>
          <a:fillRef idx="2">
            <a:schemeClr val="accent4"/>
          </a:fillRef>
          <a:effectRef idx="1">
            <a:schemeClr val="accent4"/>
          </a:effectRef>
          <a:fontRef idx="minor">
            <a:schemeClr val="dk1"/>
          </a:fontRef>
        </p:style>
        <p:txBody>
          <a:bodyPr vert="horz" lIns="79052" tIns="45176" rIns="79052" bIns="45176"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120650" algn="l" defTabSz="810972"/>
            <a:r>
              <a:rPr lang="en-US" sz="3600" b="1" dirty="0" smtClean="0">
                <a:solidFill>
                  <a:schemeClr val="bg1"/>
                </a:solidFill>
                <a:latin typeface="Corbel" panose="020B0503020204020204" pitchFamily="34" charset="0"/>
              </a:rPr>
              <a:t>Science Design Principles with ELs</a:t>
            </a:r>
          </a:p>
        </p:txBody>
      </p:sp>
      <p:pic>
        <p:nvPicPr>
          <p:cNvPr id="7" name="Picture 6" descr="https://www.nextgenscience.org/sites/all/themes/ngss/img/accordion_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2590800"/>
            <a:ext cx="2590800" cy="2590800"/>
          </a:xfrm>
          <a:prstGeom prst="rect">
            <a:avLst/>
          </a:prstGeom>
          <a:noFill/>
          <a:ln>
            <a:noFill/>
          </a:ln>
        </p:spPr>
      </p:pic>
      <p:sp>
        <p:nvSpPr>
          <p:cNvPr id="8" name="Shape 2339"/>
          <p:cNvSpPr/>
          <p:nvPr/>
        </p:nvSpPr>
        <p:spPr>
          <a:xfrm>
            <a:off x="6705600" y="2590800"/>
            <a:ext cx="1105619" cy="1828800"/>
          </a:xfrm>
          <a:prstGeom prst="rect">
            <a:avLst/>
          </a:prstGeom>
          <a:solidFill>
            <a:srgbClr val="333399">
              <a:alpha val="17650"/>
            </a:srgbClr>
          </a:solidFill>
          <a:ln w="28575" cap="flat" cmpd="sng">
            <a:solidFill>
              <a:srgbClr val="FF0000"/>
            </a:solidFill>
            <a:prstDash val="solid"/>
            <a:round/>
            <a:headEnd type="none" w="med" len="med"/>
            <a:tailEnd type="none" w="med" len="med"/>
          </a:ln>
        </p:spPr>
        <p:txBody>
          <a:bodyPr lIns="70125" tIns="35100" rIns="70125" bIns="35100" anchor="ctr"/>
          <a:lstStyle/>
          <a:p>
            <a:pPr algn="ctr">
              <a:defRPr/>
            </a:pPr>
            <a:endParaRPr sz="25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43140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8"/>
          <p:cNvSpPr txBox="1">
            <a:spLocks noChangeArrowheads="1"/>
          </p:cNvSpPr>
          <p:nvPr/>
        </p:nvSpPr>
        <p:spPr>
          <a:xfrm>
            <a:off x="-76200" y="2627"/>
            <a:ext cx="9220200" cy="1445173"/>
          </a:xfrm>
          <a:prstGeom prst="rect">
            <a:avLst/>
          </a:prstGeom>
          <a:gradFill>
            <a:gsLst>
              <a:gs pos="100000">
                <a:srgbClr val="5F1469"/>
              </a:gs>
              <a:gs pos="0">
                <a:srgbClr val="3C0043"/>
              </a:gs>
            </a:gsLst>
            <a:lin ang="16200000" scaled="0"/>
          </a:gradFill>
          <a:ln>
            <a:solidFill>
              <a:srgbClr val="5F1469"/>
            </a:solidFill>
          </a:ln>
          <a:effectLst/>
        </p:spPr>
        <p:style>
          <a:lnRef idx="1">
            <a:schemeClr val="accent4"/>
          </a:lnRef>
          <a:fillRef idx="2">
            <a:schemeClr val="accent4"/>
          </a:fillRef>
          <a:effectRef idx="1">
            <a:schemeClr val="accent4"/>
          </a:effectRef>
          <a:fontRef idx="minor">
            <a:schemeClr val="dk1"/>
          </a:fontRef>
        </p:style>
        <p:txBody>
          <a:bodyPr vert="horz" lIns="79052" tIns="45176" rIns="79052" bIns="45176"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114300" algn="l">
              <a:buSzPct val="25000"/>
              <a:defRPr/>
            </a:pPr>
            <a:r>
              <a:rPr lang="en-US" sz="2800" b="1" dirty="0">
                <a:solidFill>
                  <a:srgbClr val="FFFFFF"/>
                </a:solidFill>
                <a:latin typeface="Corbel" panose="020B0503020204020204" pitchFamily="34" charset="0"/>
                <a:ea typeface="Calibri"/>
                <a:cs typeface="Helvetica" panose="020B0604020202020204" pitchFamily="34" charset="0"/>
                <a:sym typeface="Calibri"/>
              </a:rPr>
              <a:t>Science Design Principle 1: </a:t>
            </a:r>
            <a:r>
              <a:rPr lang="en-US" altLang="en-US" sz="2800" dirty="0" smtClean="0">
                <a:solidFill>
                  <a:srgbClr val="FFFFFF"/>
                </a:solidFill>
                <a:latin typeface="Corbel" panose="020B0503020204020204" pitchFamily="34" charset="0"/>
                <a:cs typeface="Tahoma" pitchFamily="34" charset="0"/>
              </a:rPr>
              <a:t>A phenomenon or problem in a local context integrates place-based learning (equity) with project-based learning (science)</a:t>
            </a:r>
            <a:endParaRPr lang="en-US" sz="2800" dirty="0">
              <a:solidFill>
                <a:srgbClr val="FFFFFF"/>
              </a:solidFill>
              <a:latin typeface="Corbel" panose="020B0503020204020204" pitchFamily="34" charset="0"/>
              <a:ea typeface="Calibri"/>
              <a:cs typeface="Helvetica" panose="020B0604020202020204" pitchFamily="34" charset="0"/>
              <a:sym typeface="Calibri"/>
            </a:endParaRPr>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2362200" y="1600200"/>
            <a:ext cx="4800600" cy="5181601"/>
          </a:xfrm>
          <a:prstGeom prst="rect">
            <a:avLst/>
          </a:prstGeom>
        </p:spPr>
      </p:pic>
    </p:spTree>
    <p:extLst>
      <p:ext uri="{BB962C8B-B14F-4D97-AF65-F5344CB8AC3E}">
        <p14:creationId xmlns:p14="http://schemas.microsoft.com/office/powerpoint/2010/main" val="24180118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9" name="Shape 359"/>
          <p:cNvSpPr/>
          <p:nvPr/>
        </p:nvSpPr>
        <p:spPr>
          <a:xfrm>
            <a:off x="2895600" y="1828800"/>
            <a:ext cx="5867400" cy="2722313"/>
          </a:xfrm>
          <a:prstGeom prst="rect">
            <a:avLst/>
          </a:prstGeom>
          <a:noFill/>
          <a:ln>
            <a:noFill/>
          </a:ln>
        </p:spPr>
        <p:txBody>
          <a:bodyPr lIns="91425" tIns="45700" rIns="91425" bIns="45700" anchor="t" anchorCtr="0">
            <a:noAutofit/>
          </a:bodyPr>
          <a:lstStyle/>
          <a:p>
            <a:r>
              <a:rPr lang="en-US" sz="3000" b="1" kern="1200" dirty="0" smtClean="0">
                <a:latin typeface="Calibri" panose="020F0502020204030204" pitchFamily="34" charset="0"/>
                <a:ea typeface="+mn-ea"/>
                <a:cs typeface="Calibri" panose="020F0502020204030204" pitchFamily="34" charset="0"/>
              </a:rPr>
              <a:t>Phenomenon: </a:t>
            </a:r>
            <a:r>
              <a:rPr lang="en-US" sz="3000" kern="1200" dirty="0" smtClean="0">
                <a:solidFill>
                  <a:schemeClr val="tx1"/>
                </a:solidFill>
                <a:latin typeface="Calibri" panose="020F0502020204030204" pitchFamily="34" charset="0"/>
                <a:ea typeface="+mn-ea"/>
                <a:cs typeface="Calibri" panose="020F0502020204030204" pitchFamily="34" charset="0"/>
              </a:rPr>
              <a:t>Our school, home, and neighborhood make </a:t>
            </a:r>
            <a:r>
              <a:rPr lang="en-US" sz="3000" kern="1200" dirty="0">
                <a:solidFill>
                  <a:schemeClr val="tx1"/>
                </a:solidFill>
                <a:latin typeface="Calibri" panose="020F0502020204030204" pitchFamily="34" charset="0"/>
                <a:ea typeface="+mn-ea"/>
                <a:cs typeface="Calibri" panose="020F0502020204030204" pitchFamily="34" charset="0"/>
              </a:rPr>
              <a:t>large amounts of garbage every day</a:t>
            </a:r>
            <a:r>
              <a:rPr lang="en-US" sz="3000" kern="1200" dirty="0" smtClean="0">
                <a:solidFill>
                  <a:schemeClr val="tx1"/>
                </a:solidFill>
                <a:latin typeface="Calibri" panose="020F0502020204030204" pitchFamily="34" charset="0"/>
                <a:ea typeface="+mn-ea"/>
                <a:cs typeface="Calibri" panose="020F0502020204030204" pitchFamily="34" charset="0"/>
              </a:rPr>
              <a:t>.</a:t>
            </a:r>
          </a:p>
          <a:p>
            <a:r>
              <a:rPr lang="en-US" sz="2400" kern="1200" dirty="0" smtClean="0">
                <a:latin typeface="Calibri" panose="020F0502020204030204" pitchFamily="34" charset="0"/>
                <a:ea typeface="+mn-ea"/>
                <a:cs typeface="Calibri" panose="020F0502020204030204" pitchFamily="34" charset="0"/>
              </a:rPr>
              <a:t/>
            </a:r>
            <a:br>
              <a:rPr lang="en-US" sz="2400" kern="1200" dirty="0" smtClean="0">
                <a:latin typeface="Calibri" panose="020F0502020204030204" pitchFamily="34" charset="0"/>
                <a:ea typeface="+mn-ea"/>
                <a:cs typeface="Calibri" panose="020F0502020204030204" pitchFamily="34" charset="0"/>
              </a:rPr>
            </a:br>
            <a:r>
              <a:rPr lang="en-US" sz="3000" b="1" kern="1200" dirty="0" smtClean="0">
                <a:latin typeface="Calibri" panose="020F0502020204030204" pitchFamily="34" charset="0"/>
                <a:ea typeface="+mn-ea"/>
                <a:cs typeface="Calibri" panose="020F0502020204030204" pitchFamily="34" charset="0"/>
              </a:rPr>
              <a:t>Driving</a:t>
            </a:r>
            <a:r>
              <a:rPr lang="en-US" sz="2400" b="1" kern="1200" dirty="0" smtClean="0">
                <a:latin typeface="Calibri" panose="020F0502020204030204" pitchFamily="34" charset="0"/>
                <a:ea typeface="+mn-ea"/>
                <a:cs typeface="Calibri" panose="020F0502020204030204" pitchFamily="34" charset="0"/>
              </a:rPr>
              <a:t> </a:t>
            </a:r>
            <a:r>
              <a:rPr lang="en-US" sz="3000" b="1" kern="1200" dirty="0" smtClean="0">
                <a:latin typeface="Calibri" panose="020F0502020204030204" pitchFamily="34" charset="0"/>
                <a:ea typeface="+mn-ea"/>
                <a:cs typeface="Calibri" panose="020F0502020204030204" pitchFamily="34" charset="0"/>
              </a:rPr>
              <a:t>question: </a:t>
            </a:r>
            <a:r>
              <a:rPr lang="en-US" sz="3000" dirty="0" smtClean="0">
                <a:latin typeface="Calibri" panose="020F0502020204030204" pitchFamily="34" charset="0"/>
                <a:ea typeface="Calibri"/>
                <a:cs typeface="Calibri" panose="020F0502020204030204" pitchFamily="34" charset="0"/>
                <a:sym typeface="Calibri"/>
                <a:rtl val="0"/>
              </a:rPr>
              <a:t>What </a:t>
            </a:r>
            <a:r>
              <a:rPr lang="en-US" sz="3000" dirty="0">
                <a:latin typeface="Calibri" panose="020F0502020204030204" pitchFamily="34" charset="0"/>
                <a:ea typeface="Calibri"/>
                <a:cs typeface="Calibri" panose="020F0502020204030204" pitchFamily="34" charset="0"/>
                <a:sym typeface="Calibri"/>
                <a:rtl val="0"/>
              </a:rPr>
              <a:t>happens to our </a:t>
            </a:r>
            <a:r>
              <a:rPr lang="en-US" sz="3000" dirty="0" smtClean="0">
                <a:latin typeface="Calibri" panose="020F0502020204030204" pitchFamily="34" charset="0"/>
                <a:ea typeface="Calibri"/>
                <a:cs typeface="Calibri" panose="020F0502020204030204" pitchFamily="34" charset="0"/>
                <a:sym typeface="Calibri"/>
                <a:rtl val="0"/>
              </a:rPr>
              <a:t>garbage?</a:t>
            </a:r>
          </a:p>
        </p:txBody>
      </p:sp>
      <p:pic>
        <p:nvPicPr>
          <p:cNvPr id="5" name="Picture 2" descr="http://www.trbimg.com/img-1349057335/turbine/os-lake-co.-schools-fruit--vee.jpg-201209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4" y="1902010"/>
            <a:ext cx="2374686" cy="18570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8" y="4069611"/>
            <a:ext cx="2406963" cy="188006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3200" y="4798263"/>
            <a:ext cx="2876039" cy="2090217"/>
          </a:xfrm>
          <a:prstGeom prst="rect">
            <a:avLst/>
          </a:prstGeom>
        </p:spPr>
      </p:pic>
      <p:sp>
        <p:nvSpPr>
          <p:cNvPr id="9" name="Rectangle 8"/>
          <p:cNvSpPr txBox="1">
            <a:spLocks noChangeArrowheads="1"/>
          </p:cNvSpPr>
          <p:nvPr/>
        </p:nvSpPr>
        <p:spPr>
          <a:xfrm>
            <a:off x="-76200" y="2627"/>
            <a:ext cx="9220200" cy="1588873"/>
          </a:xfrm>
          <a:prstGeom prst="rect">
            <a:avLst/>
          </a:prstGeom>
          <a:gradFill>
            <a:gsLst>
              <a:gs pos="100000">
                <a:srgbClr val="5F1469"/>
              </a:gs>
              <a:gs pos="0">
                <a:srgbClr val="3C0043"/>
              </a:gs>
            </a:gsLst>
            <a:lin ang="16200000" scaled="0"/>
          </a:gradFill>
          <a:ln>
            <a:solidFill>
              <a:srgbClr val="5F1469"/>
            </a:solidFill>
          </a:ln>
          <a:effectLst/>
        </p:spPr>
        <p:style>
          <a:lnRef idx="1">
            <a:schemeClr val="accent4"/>
          </a:lnRef>
          <a:fillRef idx="2">
            <a:schemeClr val="accent4"/>
          </a:fillRef>
          <a:effectRef idx="1">
            <a:schemeClr val="accent4"/>
          </a:effectRef>
          <a:fontRef idx="minor">
            <a:schemeClr val="dk1"/>
          </a:fontRef>
        </p:style>
        <p:txBody>
          <a:bodyPr vert="horz" lIns="79052" tIns="45176" rIns="79052" bIns="45176"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114300" algn="l">
              <a:buSzPct val="25000"/>
              <a:defRPr/>
            </a:pPr>
            <a:r>
              <a:rPr lang="en-US" sz="3200" b="1" dirty="0" smtClean="0">
                <a:solidFill>
                  <a:schemeClr val="bg1"/>
                </a:solidFill>
                <a:latin typeface="Corbel" panose="020B0503020204020204" pitchFamily="34" charset="0"/>
                <a:ea typeface="Calibri"/>
                <a:cs typeface="Helvetica" panose="020B0604020202020204" pitchFamily="34" charset="0"/>
                <a:sym typeface="Calibri"/>
              </a:rPr>
              <a:t>Science </a:t>
            </a:r>
            <a:r>
              <a:rPr lang="en-US" sz="3200" b="1" dirty="0">
                <a:solidFill>
                  <a:schemeClr val="bg1"/>
                </a:solidFill>
                <a:latin typeface="Corbel" panose="020B0503020204020204" pitchFamily="34" charset="0"/>
                <a:ea typeface="Calibri"/>
                <a:cs typeface="Helvetica" panose="020B0604020202020204" pitchFamily="34" charset="0"/>
                <a:sym typeface="Calibri"/>
              </a:rPr>
              <a:t>Design Principle </a:t>
            </a:r>
            <a:r>
              <a:rPr lang="en-US" sz="3200" b="1" dirty="0" smtClean="0">
                <a:solidFill>
                  <a:schemeClr val="bg1"/>
                </a:solidFill>
                <a:latin typeface="Corbel" panose="020B0503020204020204" pitchFamily="34" charset="0"/>
                <a:ea typeface="Calibri"/>
                <a:cs typeface="Helvetica" panose="020B0604020202020204" pitchFamily="34" charset="0"/>
                <a:sym typeface="Calibri"/>
              </a:rPr>
              <a:t>1: </a:t>
            </a:r>
            <a:r>
              <a:rPr lang="en-US" sz="3200" dirty="0" smtClean="0">
                <a:solidFill>
                  <a:schemeClr val="bg1"/>
                </a:solidFill>
                <a:latin typeface="Corbel" panose="020B0503020204020204" pitchFamily="34" charset="0"/>
                <a:ea typeface="Calibri"/>
                <a:cs typeface="Helvetica" panose="020B0604020202020204" pitchFamily="34" charset="0"/>
                <a:sym typeface="Calibri"/>
              </a:rPr>
              <a:t>A </a:t>
            </a:r>
            <a:r>
              <a:rPr lang="en-US" sz="3200" dirty="0">
                <a:solidFill>
                  <a:schemeClr val="bg1"/>
                </a:solidFill>
                <a:latin typeface="Corbel" panose="020B0503020204020204" pitchFamily="34" charset="0"/>
                <a:ea typeface="Calibri"/>
                <a:cs typeface="Helvetica" panose="020B0604020202020204" pitchFamily="34" charset="0"/>
                <a:sym typeface="Calibri"/>
              </a:rPr>
              <a:t>phenomenon </a:t>
            </a:r>
            <a:r>
              <a:rPr lang="en-US" sz="3200" dirty="0" smtClean="0">
                <a:solidFill>
                  <a:schemeClr val="bg1"/>
                </a:solidFill>
                <a:latin typeface="Corbel" panose="020B0503020204020204" pitchFamily="34" charset="0"/>
                <a:ea typeface="Calibri"/>
                <a:cs typeface="Helvetica" panose="020B0604020202020204" pitchFamily="34" charset="0"/>
                <a:sym typeface="Calibri"/>
              </a:rPr>
              <a:t>in </a:t>
            </a:r>
            <a:r>
              <a:rPr lang="en-US" sz="3200" dirty="0">
                <a:solidFill>
                  <a:schemeClr val="bg1"/>
                </a:solidFill>
                <a:latin typeface="Corbel" panose="020B0503020204020204" pitchFamily="34" charset="0"/>
                <a:ea typeface="Calibri"/>
                <a:cs typeface="Helvetica" panose="020B0604020202020204" pitchFamily="34" charset="0"/>
                <a:sym typeface="Calibri"/>
              </a:rPr>
              <a:t>a local context of ELs’ home and community capitalizes on everyday language and experience</a:t>
            </a:r>
          </a:p>
        </p:txBody>
      </p:sp>
      <p:pic>
        <p:nvPicPr>
          <p:cNvPr id="8" name="Picture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3600" y="4786182"/>
            <a:ext cx="3200400" cy="2079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674406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9"/>
                                        </p:tgtEl>
                                        <p:attrNameLst>
                                          <p:attrName>style.visibility</p:attrName>
                                        </p:attrNameLst>
                                      </p:cBhvr>
                                      <p:to>
                                        <p:strVal val="visible"/>
                                      </p:to>
                                    </p:set>
                                    <p:animEffect transition="in" filter="fade">
                                      <p:cBhvr>
                                        <p:cTn id="7" dur="1000"/>
                                        <p:tgtEl>
                                          <p:spTgt spid="359"/>
                                        </p:tgtEl>
                                      </p:cBhvr>
                                    </p:animEffect>
                                    <p:anim calcmode="lin" valueType="num">
                                      <p:cBhvr>
                                        <p:cTn id="8" dur="1000" fill="hold"/>
                                        <p:tgtEl>
                                          <p:spTgt spid="359"/>
                                        </p:tgtEl>
                                        <p:attrNameLst>
                                          <p:attrName>ppt_x</p:attrName>
                                        </p:attrNameLst>
                                      </p:cBhvr>
                                      <p:tavLst>
                                        <p:tav tm="0">
                                          <p:val>
                                            <p:strVal val="#ppt_x"/>
                                          </p:val>
                                        </p:tav>
                                        <p:tav tm="100000">
                                          <p:val>
                                            <p:strVal val="#ppt_x"/>
                                          </p:val>
                                        </p:tav>
                                      </p:tavLst>
                                    </p:anim>
                                    <p:anim calcmode="lin" valueType="num">
                                      <p:cBhvr>
                                        <p:cTn id="9" dur="1000" fill="hold"/>
                                        <p:tgtEl>
                                          <p:spTgt spid="3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8"/>
          <p:cNvSpPr txBox="1">
            <a:spLocks noChangeArrowheads="1"/>
          </p:cNvSpPr>
          <p:nvPr/>
        </p:nvSpPr>
        <p:spPr>
          <a:xfrm>
            <a:off x="-76200" y="2627"/>
            <a:ext cx="9220200" cy="1216573"/>
          </a:xfrm>
          <a:prstGeom prst="rect">
            <a:avLst/>
          </a:prstGeom>
          <a:gradFill>
            <a:gsLst>
              <a:gs pos="100000">
                <a:srgbClr val="5F1469"/>
              </a:gs>
              <a:gs pos="0">
                <a:srgbClr val="3C0043"/>
              </a:gs>
            </a:gsLst>
            <a:lin ang="16200000" scaled="0"/>
          </a:gradFill>
          <a:ln>
            <a:solidFill>
              <a:srgbClr val="5F1469"/>
            </a:solidFill>
          </a:ln>
          <a:effectLst/>
        </p:spPr>
        <p:style>
          <a:lnRef idx="1">
            <a:schemeClr val="accent4"/>
          </a:lnRef>
          <a:fillRef idx="2">
            <a:schemeClr val="accent4"/>
          </a:fillRef>
          <a:effectRef idx="1">
            <a:schemeClr val="accent4"/>
          </a:effectRef>
          <a:fontRef idx="minor">
            <a:schemeClr val="dk1"/>
          </a:fontRef>
        </p:style>
        <p:txBody>
          <a:bodyPr vert="horz" lIns="79052" tIns="45176" rIns="79052" bIns="45176"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114300" algn="l">
              <a:buSzPct val="25000"/>
              <a:defRPr/>
            </a:pPr>
            <a:r>
              <a:rPr lang="en-US" sz="3200" b="1" dirty="0">
                <a:solidFill>
                  <a:schemeClr val="bg1"/>
                </a:solidFill>
                <a:latin typeface="Corbel" panose="020B0503020204020204" pitchFamily="34" charset="0"/>
                <a:ea typeface="Calibri"/>
                <a:cs typeface="Helvetica" panose="020B0604020202020204" pitchFamily="34" charset="0"/>
                <a:sym typeface="Calibri"/>
              </a:rPr>
              <a:t>Science Design Principle </a:t>
            </a:r>
            <a:r>
              <a:rPr lang="en-US" sz="3200" b="1" dirty="0" smtClean="0">
                <a:solidFill>
                  <a:schemeClr val="bg1"/>
                </a:solidFill>
                <a:latin typeface="Corbel" panose="020B0503020204020204" pitchFamily="34" charset="0"/>
                <a:ea typeface="Calibri"/>
                <a:cs typeface="Helvetica" panose="020B0604020202020204" pitchFamily="34" charset="0"/>
                <a:sym typeface="Calibri"/>
              </a:rPr>
              <a:t>1: </a:t>
            </a:r>
            <a:r>
              <a:rPr lang="en-US" sz="3200" dirty="0" smtClean="0">
                <a:solidFill>
                  <a:schemeClr val="bg1"/>
                </a:solidFill>
                <a:latin typeface="Corbel" panose="020B0503020204020204" pitchFamily="34" charset="0"/>
                <a:ea typeface="Calibri"/>
                <a:cs typeface="Helvetica" panose="020B0604020202020204" pitchFamily="34" charset="0"/>
                <a:sym typeface="Calibri"/>
              </a:rPr>
              <a:t>An Anchoring Phenomenon and Driving Question of the Unit</a:t>
            </a:r>
            <a:endParaRPr lang="en-US" sz="3200" dirty="0">
              <a:solidFill>
                <a:schemeClr val="bg1"/>
              </a:solidFill>
              <a:latin typeface="Corbel" panose="020B0503020204020204" pitchFamily="34" charset="0"/>
              <a:ea typeface="Calibri"/>
              <a:cs typeface="Helvetica" panose="020B0604020202020204" pitchFamily="34" charset="0"/>
              <a:sym typeface="Calibri"/>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00" y="1600200"/>
            <a:ext cx="4501883" cy="3333593"/>
          </a:xfrm>
          <a:prstGeom prst="rect">
            <a:avLst/>
          </a:prstGeom>
        </p:spPr>
      </p:pic>
      <p:pic>
        <p:nvPicPr>
          <p:cNvPr id="8" name="Picture 7" descr="C:\Users\ams728\Dropbox\Christina and Jessie SAIL Folder (1)\Unit 1\Unit 1 DQ Board\IMG_1360.JPG"/>
          <p:cNvPicPr/>
          <p:nvPr/>
        </p:nvPicPr>
        <p:blipFill>
          <a:blip r:embed="rId4" cstate="print">
            <a:extLst>
              <a:ext uri="{28A0092B-C50C-407E-A947-70E740481C1C}">
                <a14:useLocalDpi xmlns:a14="http://schemas.microsoft.com/office/drawing/2010/main"/>
              </a:ext>
            </a:extLst>
          </a:blip>
          <a:srcRect/>
          <a:stretch>
            <a:fillRect/>
          </a:stretch>
        </p:blipFill>
        <p:spPr bwMode="auto">
          <a:xfrm>
            <a:off x="4724400" y="3200400"/>
            <a:ext cx="4267200" cy="3505200"/>
          </a:xfrm>
          <a:prstGeom prst="rect">
            <a:avLst/>
          </a:prstGeom>
          <a:noFill/>
          <a:ln w="22225">
            <a:solidFill>
              <a:sysClr val="windowText" lastClr="000000"/>
            </a:solidFill>
          </a:ln>
        </p:spPr>
      </p:pic>
    </p:spTree>
    <p:extLst>
      <p:ext uri="{BB962C8B-B14F-4D97-AF65-F5344CB8AC3E}">
        <p14:creationId xmlns:p14="http://schemas.microsoft.com/office/powerpoint/2010/main" val="19917313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9" name="Shape 359"/>
          <p:cNvSpPr/>
          <p:nvPr/>
        </p:nvSpPr>
        <p:spPr>
          <a:xfrm>
            <a:off x="152400" y="1664199"/>
            <a:ext cx="3505200" cy="1753535"/>
          </a:xfrm>
          <a:prstGeom prst="rect">
            <a:avLst/>
          </a:prstGeom>
          <a:noFill/>
          <a:ln>
            <a:noFill/>
          </a:ln>
        </p:spPr>
        <p:txBody>
          <a:bodyPr lIns="91425" tIns="45700" rIns="91425" bIns="45700" anchor="t" anchorCtr="0">
            <a:noAutofit/>
          </a:bodyPr>
          <a:lstStyle/>
          <a:p>
            <a:r>
              <a:rPr lang="en-US" sz="3200" dirty="0" smtClean="0">
                <a:latin typeface="Calibri" panose="020F0502020204030204" pitchFamily="34" charset="0"/>
                <a:ea typeface="Calibri"/>
                <a:cs typeface="Calibri" panose="020F0502020204030204" pitchFamily="34" charset="0"/>
                <a:sym typeface="Calibri"/>
                <a:rtl val="0"/>
              </a:rPr>
              <a:t>What </a:t>
            </a:r>
            <a:r>
              <a:rPr lang="en-US" sz="3200" dirty="0">
                <a:latin typeface="Calibri" panose="020F0502020204030204" pitchFamily="34" charset="0"/>
                <a:ea typeface="Calibri"/>
                <a:cs typeface="Calibri" panose="020F0502020204030204" pitchFamily="34" charset="0"/>
                <a:sym typeface="Calibri"/>
                <a:rtl val="0"/>
              </a:rPr>
              <a:t>happens to our </a:t>
            </a:r>
            <a:r>
              <a:rPr lang="en-US" sz="3200" dirty="0" smtClean="0">
                <a:latin typeface="Calibri" panose="020F0502020204030204" pitchFamily="34" charset="0"/>
                <a:ea typeface="Calibri"/>
                <a:cs typeface="Calibri" panose="020F0502020204030204" pitchFamily="34" charset="0"/>
                <a:sym typeface="Calibri"/>
                <a:rtl val="0"/>
              </a:rPr>
              <a:t>garbage</a:t>
            </a:r>
          </a:p>
          <a:p>
            <a:r>
              <a:rPr lang="en-US" sz="3200" dirty="0" smtClean="0">
                <a:latin typeface="Calibri" panose="020F0502020204030204" pitchFamily="34" charset="0"/>
                <a:ea typeface="Calibri"/>
                <a:cs typeface="Calibri" panose="020F0502020204030204" pitchFamily="34" charset="0"/>
                <a:sym typeface="Calibri"/>
                <a:rtl val="0"/>
              </a:rPr>
              <a:t>(in the real world)?</a:t>
            </a:r>
          </a:p>
        </p:txBody>
      </p:sp>
      <p:sp>
        <p:nvSpPr>
          <p:cNvPr id="8" name="Shape 359"/>
          <p:cNvSpPr/>
          <p:nvPr/>
        </p:nvSpPr>
        <p:spPr>
          <a:xfrm>
            <a:off x="152400" y="4267200"/>
            <a:ext cx="3505200" cy="1828800"/>
          </a:xfrm>
          <a:prstGeom prst="rect">
            <a:avLst/>
          </a:prstGeom>
          <a:noFill/>
          <a:ln>
            <a:noFill/>
          </a:ln>
        </p:spPr>
        <p:txBody>
          <a:bodyPr lIns="91425" tIns="45700" rIns="91425" bIns="45700" anchor="t" anchorCtr="0">
            <a:noAutofit/>
          </a:bodyPr>
          <a:lstStyle/>
          <a:p>
            <a:r>
              <a:rPr lang="en-US" sz="3200" dirty="0" smtClean="0">
                <a:latin typeface="Calibri" panose="020F0502020204030204" pitchFamily="34" charset="0"/>
                <a:ea typeface="Calibri"/>
                <a:cs typeface="Calibri" panose="020F0502020204030204" pitchFamily="34" charset="0"/>
                <a:sym typeface="Calibri"/>
                <a:rtl val="0"/>
              </a:rPr>
              <a:t>What </a:t>
            </a:r>
            <a:r>
              <a:rPr lang="en-US" sz="3200" dirty="0">
                <a:latin typeface="Calibri" panose="020F0502020204030204" pitchFamily="34" charset="0"/>
                <a:ea typeface="Calibri"/>
                <a:cs typeface="Calibri" panose="020F0502020204030204" pitchFamily="34" charset="0"/>
                <a:sym typeface="Calibri"/>
                <a:rtl val="0"/>
              </a:rPr>
              <a:t>happens to our </a:t>
            </a:r>
            <a:r>
              <a:rPr lang="en-US" sz="3200" dirty="0" smtClean="0">
                <a:latin typeface="Calibri" panose="020F0502020204030204" pitchFamily="34" charset="0"/>
                <a:ea typeface="Calibri"/>
                <a:cs typeface="Calibri" panose="020F0502020204030204" pitchFamily="34" charset="0"/>
                <a:sym typeface="Calibri"/>
                <a:rtl val="0"/>
              </a:rPr>
              <a:t>garbage </a:t>
            </a:r>
          </a:p>
          <a:p>
            <a:r>
              <a:rPr lang="en-US" sz="3200" dirty="0" smtClean="0">
                <a:latin typeface="Calibri" panose="020F0502020204030204" pitchFamily="34" charset="0"/>
                <a:ea typeface="Calibri"/>
                <a:cs typeface="Calibri" panose="020F0502020204030204" pitchFamily="34" charset="0"/>
                <a:sym typeface="Calibri"/>
                <a:rtl val="0"/>
              </a:rPr>
              <a:t>(in the classroom)?</a:t>
            </a:r>
          </a:p>
        </p:txBody>
      </p:sp>
      <p:sp>
        <p:nvSpPr>
          <p:cNvPr id="12" name="Rectangle 8"/>
          <p:cNvSpPr txBox="1">
            <a:spLocks noChangeArrowheads="1"/>
          </p:cNvSpPr>
          <p:nvPr/>
        </p:nvSpPr>
        <p:spPr>
          <a:xfrm>
            <a:off x="-76200" y="2627"/>
            <a:ext cx="9220200" cy="1186673"/>
          </a:xfrm>
          <a:prstGeom prst="rect">
            <a:avLst/>
          </a:prstGeom>
          <a:gradFill>
            <a:gsLst>
              <a:gs pos="100000">
                <a:srgbClr val="5F1469"/>
              </a:gs>
              <a:gs pos="0">
                <a:srgbClr val="3C0043"/>
              </a:gs>
            </a:gsLst>
            <a:lin ang="16200000" scaled="0"/>
          </a:gradFill>
          <a:ln>
            <a:solidFill>
              <a:srgbClr val="5F1469"/>
            </a:solidFill>
          </a:ln>
          <a:effectLst/>
        </p:spPr>
        <p:style>
          <a:lnRef idx="1">
            <a:schemeClr val="accent4"/>
          </a:lnRef>
          <a:fillRef idx="2">
            <a:schemeClr val="accent4"/>
          </a:fillRef>
          <a:effectRef idx="1">
            <a:schemeClr val="accent4"/>
          </a:effectRef>
          <a:fontRef idx="minor">
            <a:schemeClr val="dk1"/>
          </a:fontRef>
        </p:style>
        <p:txBody>
          <a:bodyPr vert="horz" lIns="79052" tIns="45176" rIns="79052" bIns="45176"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114300" algn="l">
              <a:buSzPct val="25000"/>
              <a:defRPr/>
            </a:pPr>
            <a:r>
              <a:rPr lang="en-US" sz="3200" b="1" dirty="0">
                <a:solidFill>
                  <a:schemeClr val="bg1"/>
                </a:solidFill>
                <a:latin typeface="Corbel" panose="020B0503020204020204" pitchFamily="34" charset="0"/>
                <a:ea typeface="Calibri"/>
                <a:cs typeface="Helvetica" panose="020B0604020202020204" pitchFamily="34" charset="0"/>
                <a:sym typeface="Calibri"/>
              </a:rPr>
              <a:t>Science</a:t>
            </a:r>
            <a:r>
              <a:rPr lang="en-US" sz="3200" b="1" dirty="0">
                <a:solidFill>
                  <a:srgbClr val="FFD85C"/>
                </a:solidFill>
                <a:latin typeface="Corbel" panose="020B0503020204020204" pitchFamily="34" charset="0"/>
                <a:ea typeface="Calibri"/>
                <a:cs typeface="Helvetica" panose="020B0604020202020204" pitchFamily="34" charset="0"/>
                <a:sym typeface="Calibri"/>
              </a:rPr>
              <a:t> </a:t>
            </a:r>
            <a:r>
              <a:rPr lang="en-US" sz="3200" b="1" dirty="0">
                <a:solidFill>
                  <a:schemeClr val="bg1"/>
                </a:solidFill>
                <a:latin typeface="Corbel" panose="020B0503020204020204" pitchFamily="34" charset="0"/>
                <a:ea typeface="Calibri"/>
                <a:cs typeface="Helvetica" panose="020B0604020202020204" pitchFamily="34" charset="0"/>
                <a:sym typeface="Calibri"/>
              </a:rPr>
              <a:t>Design Principle 2</a:t>
            </a:r>
            <a:r>
              <a:rPr lang="en-US" sz="3200" b="1" dirty="0" smtClean="0">
                <a:solidFill>
                  <a:schemeClr val="bg1"/>
                </a:solidFill>
                <a:latin typeface="Corbel" panose="020B0503020204020204" pitchFamily="34" charset="0"/>
                <a:ea typeface="Calibri"/>
                <a:cs typeface="Helvetica" panose="020B0604020202020204" pitchFamily="34" charset="0"/>
                <a:sym typeface="Calibri"/>
              </a:rPr>
              <a:t>: </a:t>
            </a:r>
            <a:r>
              <a:rPr lang="en-US" sz="3200" dirty="0">
                <a:solidFill>
                  <a:schemeClr val="bg1"/>
                </a:solidFill>
                <a:latin typeface="Corbel" panose="020B0503020204020204" pitchFamily="34" charset="0"/>
                <a:ea typeface="Calibri"/>
                <a:cs typeface="Calibri"/>
                <a:sym typeface="Calibri"/>
              </a:rPr>
              <a:t>The NGSS science and engineering practices are </a:t>
            </a:r>
            <a:r>
              <a:rPr lang="en-US" sz="3200" dirty="0" smtClean="0">
                <a:solidFill>
                  <a:schemeClr val="bg1"/>
                </a:solidFill>
                <a:latin typeface="Corbel" panose="020B0503020204020204" pitchFamily="34" charset="0"/>
                <a:ea typeface="Calibri"/>
                <a:cs typeface="Calibri"/>
                <a:sym typeface="Calibri"/>
              </a:rPr>
              <a:t>language intensive</a:t>
            </a:r>
            <a:endParaRPr lang="en-US" sz="3200" dirty="0">
              <a:solidFill>
                <a:schemeClr val="bg1"/>
              </a:solidFill>
              <a:latin typeface="Corbel" panose="020B0503020204020204" pitchFamily="34" charset="0"/>
              <a:ea typeface="Calibri"/>
              <a:cs typeface="Calibri"/>
              <a:sym typeface="Calibri"/>
            </a:endParaRPr>
          </a:p>
        </p:txBody>
      </p:sp>
      <p:pic>
        <p:nvPicPr>
          <p:cNvPr id="13" name="Picture 12" descr="C:\Users\SAIL\Dropbox\Christina and Jessie SAIL Folder NEW AND UPDATED\Unit 1\Unit 1 Investigations\Landfill Bottle Investigations\2017-2018 Version\Recreating Perfect Bottles\Perfect Pictures\20170711_133900.jpg"/>
          <p:cNvPicPr/>
          <p:nvPr/>
        </p:nvPicPr>
        <p:blipFill rotWithShape="1">
          <a:blip r:embed="rId3" cstate="print">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a:ext>
            </a:extLst>
          </a:blip>
          <a:srcRect/>
          <a:stretch/>
        </p:blipFill>
        <p:spPr bwMode="auto">
          <a:xfrm>
            <a:off x="6248400" y="4495800"/>
            <a:ext cx="1600200" cy="2187388"/>
          </a:xfrm>
          <a:prstGeom prst="rect">
            <a:avLst/>
          </a:prstGeom>
          <a:noFill/>
          <a:ln>
            <a:noFill/>
          </a:ln>
          <a:extLst>
            <a:ext uri="{53640926-AAD7-44D8-BBD7-CCE9431645EC}">
              <a14:shadowObscured xmlns:a14="http://schemas.microsoft.com/office/drawing/2010/main"/>
            </a:ext>
          </a:extLst>
        </p:spPr>
      </p:pic>
      <p:pic>
        <p:nvPicPr>
          <p:cNvPr id="15" name="Picture 14" descr="C:\Users\SAIL\Dropbox\Christina and Jessie SAIL Folder NEW AND UPDATED\Unit 1\Unit 1 Investigations\Landfill Bottle Investigations\2017-2018 Version\Recreating Perfect Bottles\Perfect Pictures\20170711_160622.jpg"/>
          <p:cNvPicPr/>
          <p:nvPr/>
        </p:nvPicPr>
        <p:blipFill rotWithShape="1">
          <a:blip r:embed="rId5" cstate="print">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a:ext>
            </a:extLst>
          </a:blip>
          <a:srcRect/>
          <a:stretch/>
        </p:blipFill>
        <p:spPr bwMode="auto">
          <a:xfrm>
            <a:off x="4055165" y="4495800"/>
            <a:ext cx="1629936" cy="2187388"/>
          </a:xfrm>
          <a:prstGeom prst="rect">
            <a:avLst/>
          </a:prstGeom>
          <a:noFill/>
          <a:ln>
            <a:noFill/>
          </a:ln>
          <a:extLst>
            <a:ext uri="{53640926-AAD7-44D8-BBD7-CCE9431645EC}">
              <a14:shadowObscured xmlns:a14="http://schemas.microsoft.com/office/drawing/2010/main"/>
            </a:ext>
          </a:extLst>
        </p:spPr>
      </p:pic>
      <p:pic>
        <p:nvPicPr>
          <p:cNvPr id="17" name="Picture 1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343400" y="1371600"/>
            <a:ext cx="3205173" cy="2373395"/>
          </a:xfrm>
          <a:prstGeom prst="rect">
            <a:avLst/>
          </a:prstGeom>
        </p:spPr>
      </p:pic>
      <p:cxnSp>
        <p:nvCxnSpPr>
          <p:cNvPr id="9" name="Straight Arrow Connector 8"/>
          <p:cNvCxnSpPr/>
          <p:nvPr/>
        </p:nvCxnSpPr>
        <p:spPr>
          <a:xfrm>
            <a:off x="6271591" y="3787908"/>
            <a:ext cx="569843" cy="6605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5410200" y="3815501"/>
            <a:ext cx="535787" cy="6329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987076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9"/>
                                        </p:tgtEl>
                                        <p:attrNameLst>
                                          <p:attrName>style.visibility</p:attrName>
                                        </p:attrNameLst>
                                      </p:cBhvr>
                                      <p:to>
                                        <p:strVal val="visible"/>
                                      </p:to>
                                    </p:set>
                                    <p:animEffect transition="in" filter="fade">
                                      <p:cBhvr>
                                        <p:cTn id="7" dur="1000"/>
                                        <p:tgtEl>
                                          <p:spTgt spid="359"/>
                                        </p:tgtEl>
                                      </p:cBhvr>
                                    </p:animEffect>
                                    <p:anim calcmode="lin" valueType="num">
                                      <p:cBhvr>
                                        <p:cTn id="8" dur="1000" fill="hold"/>
                                        <p:tgtEl>
                                          <p:spTgt spid="359"/>
                                        </p:tgtEl>
                                        <p:attrNameLst>
                                          <p:attrName>ppt_x</p:attrName>
                                        </p:attrNameLst>
                                      </p:cBhvr>
                                      <p:tavLst>
                                        <p:tav tm="0">
                                          <p:val>
                                            <p:strVal val="#ppt_x"/>
                                          </p:val>
                                        </p:tav>
                                        <p:tav tm="100000">
                                          <p:val>
                                            <p:strVal val="#ppt_x"/>
                                          </p:val>
                                        </p:tav>
                                      </p:tavLst>
                                    </p:anim>
                                    <p:anim calcmode="lin" valueType="num">
                                      <p:cBhvr>
                                        <p:cTn id="9" dur="1000" fill="hold"/>
                                        <p:tgtEl>
                                          <p:spTgt spid="35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487709666"/>
              </p:ext>
            </p:extLst>
          </p:nvPr>
        </p:nvGraphicFramePr>
        <p:xfrm>
          <a:off x="228600" y="1295400"/>
          <a:ext cx="86106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8"/>
          <p:cNvSpPr txBox="1">
            <a:spLocks noChangeArrowheads="1"/>
          </p:cNvSpPr>
          <p:nvPr/>
        </p:nvSpPr>
        <p:spPr>
          <a:xfrm>
            <a:off x="-76200" y="2627"/>
            <a:ext cx="9220200" cy="1597573"/>
          </a:xfrm>
          <a:prstGeom prst="rect">
            <a:avLst/>
          </a:prstGeom>
          <a:gradFill>
            <a:gsLst>
              <a:gs pos="100000">
                <a:srgbClr val="5F1469"/>
              </a:gs>
              <a:gs pos="0">
                <a:srgbClr val="3C0043"/>
              </a:gs>
            </a:gsLst>
            <a:lin ang="16200000" scaled="0"/>
          </a:gradFill>
          <a:ln>
            <a:solidFill>
              <a:srgbClr val="5F1469"/>
            </a:solidFill>
          </a:ln>
          <a:effectLst/>
        </p:spPr>
        <p:style>
          <a:lnRef idx="1">
            <a:schemeClr val="accent4"/>
          </a:lnRef>
          <a:fillRef idx="2">
            <a:schemeClr val="accent4"/>
          </a:fillRef>
          <a:effectRef idx="1">
            <a:schemeClr val="accent4"/>
          </a:effectRef>
          <a:fontRef idx="minor">
            <a:schemeClr val="dk1"/>
          </a:fontRef>
        </p:style>
        <p:txBody>
          <a:bodyPr vert="horz" lIns="79052" tIns="45176" rIns="79052" bIns="45176"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114300" algn="l">
              <a:buSzPct val="25000"/>
              <a:defRPr/>
            </a:pPr>
            <a:r>
              <a:rPr lang="en-US" sz="3200" b="1" dirty="0" smtClean="0">
                <a:solidFill>
                  <a:schemeClr val="bg1"/>
                </a:solidFill>
                <a:latin typeface="Corbel" panose="020B0503020204020204" pitchFamily="34" charset="0"/>
                <a:ea typeface="Calibri"/>
                <a:cs typeface="Helvetica" panose="020B0604020202020204" pitchFamily="34" charset="0"/>
                <a:sym typeface="Calibri"/>
              </a:rPr>
              <a:t>Science</a:t>
            </a:r>
            <a:r>
              <a:rPr lang="en-US" sz="3200" b="1" i="1" dirty="0" smtClean="0">
                <a:solidFill>
                  <a:srgbClr val="FFCCFF"/>
                </a:solidFill>
                <a:latin typeface="Corbel" panose="020B0503020204020204" pitchFamily="34" charset="0"/>
                <a:ea typeface="Calibri"/>
                <a:cs typeface="Helvetica" panose="020B0604020202020204" pitchFamily="34" charset="0"/>
                <a:sym typeface="Calibri"/>
              </a:rPr>
              <a:t> </a:t>
            </a:r>
            <a:r>
              <a:rPr lang="en-US" sz="3200" b="1" dirty="0" smtClean="0">
                <a:solidFill>
                  <a:schemeClr val="bg1"/>
                </a:solidFill>
                <a:latin typeface="Corbel" panose="020B0503020204020204" pitchFamily="34" charset="0"/>
                <a:ea typeface="Calibri"/>
                <a:cs typeface="Helvetica" panose="020B0604020202020204" pitchFamily="34" charset="0"/>
                <a:sym typeface="Calibri"/>
              </a:rPr>
              <a:t>Design Principle 3:</a:t>
            </a:r>
            <a:r>
              <a:rPr lang="en-US" sz="3200" dirty="0" smtClean="0">
                <a:latin typeface="Corbel" panose="020B0503020204020204" pitchFamily="34" charset="0"/>
              </a:rPr>
              <a:t> </a:t>
            </a:r>
            <a:r>
              <a:rPr lang="en-US" sz="3200" dirty="0" smtClean="0">
                <a:solidFill>
                  <a:schemeClr val="bg1"/>
                </a:solidFill>
                <a:latin typeface="Corbel" panose="020B0503020204020204" pitchFamily="34" charset="0"/>
              </a:rPr>
              <a:t>As science learning becomes more sophisticated over </a:t>
            </a:r>
            <a:r>
              <a:rPr lang="en-US" sz="3200" dirty="0">
                <a:solidFill>
                  <a:schemeClr val="bg1"/>
                </a:solidFill>
                <a:latin typeface="Corbel" panose="020B0503020204020204" pitchFamily="34" charset="0"/>
              </a:rPr>
              <a:t>time, language use becomes more </a:t>
            </a:r>
            <a:r>
              <a:rPr lang="en-US" sz="3200" dirty="0" smtClean="0">
                <a:solidFill>
                  <a:schemeClr val="bg1"/>
                </a:solidFill>
                <a:latin typeface="Corbel" panose="020B0503020204020204" pitchFamily="34" charset="0"/>
              </a:rPr>
              <a:t>sophisticated</a:t>
            </a:r>
            <a:endParaRPr lang="en-US" sz="3200" dirty="0">
              <a:solidFill>
                <a:schemeClr val="bg1"/>
              </a:solidFill>
              <a:latin typeface="Corbel" panose="020B0503020204020204" pitchFamily="34" charset="0"/>
              <a:ea typeface="Calibri"/>
              <a:cs typeface="Calibri"/>
              <a:sym typeface="Calibri"/>
            </a:endParaRPr>
          </a:p>
        </p:txBody>
      </p:sp>
      <p:sp>
        <p:nvSpPr>
          <p:cNvPr id="4" name="Shape 2339"/>
          <p:cNvSpPr/>
          <p:nvPr/>
        </p:nvSpPr>
        <p:spPr>
          <a:xfrm>
            <a:off x="4419600" y="3387436"/>
            <a:ext cx="1905000" cy="2098964"/>
          </a:xfrm>
          <a:prstGeom prst="rect">
            <a:avLst/>
          </a:prstGeom>
          <a:solidFill>
            <a:srgbClr val="333399">
              <a:alpha val="17650"/>
            </a:srgbClr>
          </a:solidFill>
          <a:ln w="28575" cap="flat" cmpd="sng">
            <a:solidFill>
              <a:srgbClr val="FF0000"/>
            </a:solidFill>
            <a:prstDash val="solid"/>
            <a:round/>
            <a:headEnd type="none" w="med" len="med"/>
            <a:tailEnd type="none" w="med" len="med"/>
          </a:ln>
        </p:spPr>
        <p:txBody>
          <a:bodyPr lIns="70125" tIns="35100" rIns="70125" bIns="35100" anchor="ctr"/>
          <a:lstStyle/>
          <a:p>
            <a:pPr algn="ctr">
              <a:defRPr/>
            </a:pPr>
            <a:endParaRPr sz="25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22827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4"/>
          </a:xfrm>
        </p:spPr>
        <p:txBody>
          <a:bodyPr/>
          <a:lstStyle/>
          <a:p>
            <a:r>
              <a:rPr lang="en-US" sz="4000" b="1" dirty="0" smtClean="0">
                <a:latin typeface="Corbel" panose="020B0503020204020204" pitchFamily="34" charset="0"/>
              </a:rPr>
              <a:t>What is That </a:t>
            </a:r>
            <a:r>
              <a:rPr lang="en-US" sz="4000" b="1" dirty="0">
                <a:latin typeface="Corbel" panose="020B0503020204020204" pitchFamily="34" charset="0"/>
              </a:rPr>
              <a:t>S</a:t>
            </a:r>
            <a:r>
              <a:rPr lang="en-US" sz="4000" b="1" dirty="0" smtClean="0">
                <a:latin typeface="Corbel" panose="020B0503020204020204" pitchFamily="34" charset="0"/>
              </a:rPr>
              <a:t>mell?</a:t>
            </a:r>
            <a:r>
              <a:rPr lang="en-US" dirty="0" smtClean="0">
                <a:latin typeface="Corbel" panose="020B0503020204020204" pitchFamily="34" charset="0"/>
              </a:rPr>
              <a:t/>
            </a:r>
            <a:br>
              <a:rPr lang="en-US" dirty="0" smtClean="0">
                <a:latin typeface="Corbel" panose="020B0503020204020204" pitchFamily="34" charset="0"/>
              </a:rPr>
            </a:br>
            <a:r>
              <a:rPr lang="en-US" sz="3200" b="1" dirty="0" smtClean="0">
                <a:latin typeface="Corbel" panose="020B0503020204020204" pitchFamily="34" charset="0"/>
              </a:rPr>
              <a:t>Registers, Modalities, and Interactions</a:t>
            </a:r>
            <a:endParaRPr lang="en-US" sz="3200" b="1" dirty="0">
              <a:latin typeface="Corbel" panose="020B0503020204020204" pitchFamily="34" charset="0"/>
            </a:endParaRPr>
          </a:p>
        </p:txBody>
      </p:sp>
      <p:pic>
        <p:nvPicPr>
          <p:cNvPr id="6" name="Picture 2" descr="Image result for holding nos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3998" y="1505134"/>
            <a:ext cx="4486359" cy="29835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dymo electronic sca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4324737"/>
            <a:ext cx="2399488" cy="20760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Users\SAIL\Dropbox\Christina and Jessie SAIL Folder NEW AND UPDATED\Unit 1\Unit 1 Investigations\Landfill Bottle Investigations\2017-2018 Version\Recreating Perfect Bottles\Perfect Pictures\20170711_133900.jpg"/>
          <p:cNvPicPr/>
          <p:nvPr/>
        </p:nvPicPr>
        <p:blipFill rotWithShape="1">
          <a:blip r:embed="rId5" cstate="print">
            <a:extLst>
              <a:ext uri="{BEBA8EAE-BF5A-486C-A8C5-ECC9F3942E4B}">
                <a14:imgProps xmlns:a14="http://schemas.microsoft.com/office/drawing/2010/main">
                  <a14:imgLayer r:embed="rId6">
                    <a14:imgEffect>
                      <a14:brightnessContrast bright="5000"/>
                    </a14:imgEffect>
                  </a14:imgLayer>
                </a14:imgProps>
              </a:ext>
              <a:ext uri="{28A0092B-C50C-407E-A947-70E740481C1C}">
                <a14:useLocalDpi xmlns:a14="http://schemas.microsoft.com/office/drawing/2010/main"/>
              </a:ext>
            </a:extLst>
          </a:blip>
          <a:srcRect/>
          <a:stretch/>
        </p:blipFill>
        <p:spPr bwMode="auto">
          <a:xfrm>
            <a:off x="469990" y="1754859"/>
            <a:ext cx="2273210" cy="2967551"/>
          </a:xfrm>
          <a:prstGeom prst="rect">
            <a:avLst/>
          </a:prstGeom>
          <a:noFill/>
          <a:ln>
            <a:noFill/>
          </a:ln>
          <a:extLst>
            <a:ext uri="{53640926-AAD7-44D8-BBD7-CCE9431645EC}">
              <a14:shadowObscured xmlns:a14="http://schemas.microsoft.com/office/drawing/2010/main"/>
            </a:ext>
          </a:extLst>
        </p:spPr>
      </p:pic>
      <p:pic>
        <p:nvPicPr>
          <p:cNvPr id="13" name="Picture 2" descr="Image result for dymo electronic sca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40822" y="4343400"/>
            <a:ext cx="2421778" cy="20760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C:\Users\SAIL\Dropbox\Christina and Jessie SAIL Folder NEW AND UPDATED\Unit 1\Unit 1 Investigations\Landfill Bottle Investigations\2017-2018 Version\Recreating Perfect Bottles\Perfect Pictures\20170711_160622.jpg"/>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10000"/>
                    </a14:imgEffect>
                  </a14:imgLayer>
                </a14:imgProps>
              </a:ext>
              <a:ext uri="{28A0092B-C50C-407E-A947-70E740481C1C}">
                <a14:useLocalDpi xmlns:a14="http://schemas.microsoft.com/office/drawing/2010/main"/>
              </a:ext>
            </a:extLst>
          </a:blip>
          <a:srcRect/>
          <a:stretch/>
        </p:blipFill>
        <p:spPr bwMode="auto">
          <a:xfrm>
            <a:off x="3217023" y="1754859"/>
            <a:ext cx="2269378" cy="2967551"/>
          </a:xfrm>
          <a:prstGeom prst="rect">
            <a:avLst/>
          </a:prstGeom>
          <a:noFill/>
          <a:ln>
            <a:noFill/>
          </a:ln>
          <a:extLst>
            <a:ext uri="{53640926-AAD7-44D8-BBD7-CCE9431645EC}">
              <a14:shadowObscured xmlns:a14="http://schemas.microsoft.com/office/drawing/2010/main"/>
            </a:ext>
          </a:extLst>
        </p:spPr>
      </p:pic>
      <p:sp>
        <p:nvSpPr>
          <p:cNvPr id="15" name="Rectangle 14"/>
          <p:cNvSpPr/>
          <p:nvPr/>
        </p:nvSpPr>
        <p:spPr>
          <a:xfrm>
            <a:off x="9938" y="6324600"/>
            <a:ext cx="3723862"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latin typeface="Calibri" panose="020F0502020204030204" pitchFamily="34" charset="0"/>
                <a:cs typeface="Calibri" panose="020F0502020204030204" pitchFamily="34" charset="0"/>
              </a:rPr>
              <a:t>Scott </a:t>
            </a:r>
            <a:r>
              <a:rPr lang="en-US" sz="1600" dirty="0" err="1" smtClean="0">
                <a:solidFill>
                  <a:schemeClr val="tx1"/>
                </a:solidFill>
                <a:latin typeface="Calibri" panose="020F0502020204030204" pitchFamily="34" charset="0"/>
                <a:cs typeface="Calibri" panose="020F0502020204030204" pitchFamily="34" charset="0"/>
              </a:rPr>
              <a:t>Grapin</a:t>
            </a:r>
            <a:r>
              <a:rPr lang="en-US" sz="1600" dirty="0" smtClean="0">
                <a:solidFill>
                  <a:schemeClr val="tx1"/>
                </a:solidFill>
                <a:latin typeface="Calibri" panose="020F0502020204030204" pitchFamily="34" charset="0"/>
                <a:cs typeface="Calibri" panose="020F0502020204030204" pitchFamily="34" charset="0"/>
              </a:rPr>
              <a:t>, New York University (NYU)</a:t>
            </a:r>
            <a:endParaRPr lang="en-US" sz="16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3162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48599" y="6324600"/>
            <a:ext cx="1258529" cy="533400"/>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4697" y="2067858"/>
            <a:ext cx="2113488" cy="2504142"/>
          </a:xfrm>
          <a:prstGeom prst="rect">
            <a:avLst/>
          </a:prstGeom>
        </p:spPr>
      </p:pic>
      <p:pic>
        <p:nvPicPr>
          <p:cNvPr id="33" name="Picture 3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25667" y="2067858"/>
            <a:ext cx="2113488" cy="2504142"/>
          </a:xfrm>
          <a:prstGeom prst="rect">
            <a:avLst/>
          </a:prstGeom>
        </p:spPr>
      </p:pic>
      <p:pic>
        <p:nvPicPr>
          <p:cNvPr id="34" name="Picture 3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64630" y="2067858"/>
            <a:ext cx="2113488" cy="2504142"/>
          </a:xfrm>
          <a:prstGeom prst="rect">
            <a:avLst/>
          </a:prstGeom>
        </p:spPr>
      </p:pic>
      <p:pic>
        <p:nvPicPr>
          <p:cNvPr id="35" name="Picture 3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05600" y="2067858"/>
            <a:ext cx="2113488" cy="2504142"/>
          </a:xfrm>
          <a:prstGeom prst="rect">
            <a:avLst/>
          </a:prstGeom>
        </p:spPr>
      </p:pic>
      <p:sp>
        <p:nvSpPr>
          <p:cNvPr id="36" name="TextBox 35"/>
          <p:cNvSpPr txBox="1"/>
          <p:nvPr/>
        </p:nvSpPr>
        <p:spPr>
          <a:xfrm>
            <a:off x="617541" y="2742387"/>
            <a:ext cx="1447800" cy="954107"/>
          </a:xfrm>
          <a:prstGeom prst="rect">
            <a:avLst/>
          </a:prstGeom>
          <a:noFill/>
        </p:spPr>
        <p:txBody>
          <a:bodyPr wrap="square" rtlCol="0">
            <a:spAutoFit/>
          </a:bodyPr>
          <a:lstStyle/>
          <a:p>
            <a:pPr algn="ctr" defTabSz="913696"/>
            <a:r>
              <a:rPr lang="en-US" sz="2800" kern="1200" dirty="0" smtClean="0">
                <a:solidFill>
                  <a:prstClr val="black"/>
                </a:solidFill>
                <a:latin typeface="Calibri"/>
                <a:ea typeface="+mn-ea"/>
              </a:rPr>
              <a:t>EWWW! It stinks!</a:t>
            </a:r>
            <a:endParaRPr lang="en-US" sz="2800" kern="1200" dirty="0">
              <a:solidFill>
                <a:prstClr val="black"/>
              </a:solidFill>
              <a:latin typeface="Calibri"/>
              <a:ea typeface="+mn-ea"/>
            </a:endParaRPr>
          </a:p>
        </p:txBody>
      </p:sp>
      <p:sp>
        <p:nvSpPr>
          <p:cNvPr id="37" name="TextBox 36"/>
          <p:cNvSpPr txBox="1"/>
          <p:nvPr/>
        </p:nvSpPr>
        <p:spPr>
          <a:xfrm>
            <a:off x="2529911" y="2489924"/>
            <a:ext cx="1905000" cy="1384995"/>
          </a:xfrm>
          <a:prstGeom prst="rect">
            <a:avLst/>
          </a:prstGeom>
          <a:noFill/>
        </p:spPr>
        <p:txBody>
          <a:bodyPr wrap="square" rtlCol="0">
            <a:spAutoFit/>
          </a:bodyPr>
          <a:lstStyle/>
          <a:p>
            <a:pPr algn="ctr" defTabSz="913696"/>
            <a:r>
              <a:rPr lang="en-US" sz="2800" kern="1200" dirty="0" smtClean="0">
                <a:solidFill>
                  <a:prstClr val="black"/>
                </a:solidFill>
                <a:latin typeface="Calibri"/>
                <a:ea typeface="+mn-ea"/>
              </a:rPr>
              <a:t>Smell is something. It’s a gas.</a:t>
            </a:r>
            <a:endParaRPr lang="en-US" sz="2800" kern="1200" dirty="0">
              <a:solidFill>
                <a:prstClr val="black"/>
              </a:solidFill>
              <a:latin typeface="Calibri"/>
              <a:ea typeface="+mn-ea"/>
            </a:endParaRPr>
          </a:p>
        </p:txBody>
      </p:sp>
      <p:sp>
        <p:nvSpPr>
          <p:cNvPr id="38" name="TextBox 37"/>
          <p:cNvSpPr txBox="1"/>
          <p:nvPr/>
        </p:nvSpPr>
        <p:spPr>
          <a:xfrm>
            <a:off x="4724400" y="2526942"/>
            <a:ext cx="1905000" cy="1384995"/>
          </a:xfrm>
          <a:prstGeom prst="rect">
            <a:avLst/>
          </a:prstGeom>
          <a:noFill/>
        </p:spPr>
        <p:txBody>
          <a:bodyPr wrap="square" rtlCol="0">
            <a:spAutoFit/>
          </a:bodyPr>
          <a:lstStyle/>
          <a:p>
            <a:pPr algn="ctr" defTabSz="913696"/>
            <a:r>
              <a:rPr lang="en-US" sz="2700" kern="1200" dirty="0" smtClean="0">
                <a:solidFill>
                  <a:prstClr val="black"/>
                </a:solidFill>
                <a:latin typeface="Calibri"/>
                <a:ea typeface="+mn-ea"/>
              </a:rPr>
              <a:t>Smell is a gas made of particles.</a:t>
            </a:r>
            <a:endParaRPr lang="en-US" sz="2700" kern="1200" dirty="0">
              <a:solidFill>
                <a:prstClr val="black"/>
              </a:solidFill>
              <a:latin typeface="Calibri"/>
              <a:ea typeface="+mn-ea"/>
            </a:endParaRPr>
          </a:p>
        </p:txBody>
      </p:sp>
      <p:sp>
        <p:nvSpPr>
          <p:cNvPr id="39" name="TextBox 38"/>
          <p:cNvSpPr txBox="1"/>
          <p:nvPr/>
        </p:nvSpPr>
        <p:spPr>
          <a:xfrm>
            <a:off x="6781800" y="2663708"/>
            <a:ext cx="2009244" cy="1138773"/>
          </a:xfrm>
          <a:prstGeom prst="rect">
            <a:avLst/>
          </a:prstGeom>
          <a:noFill/>
        </p:spPr>
        <p:txBody>
          <a:bodyPr wrap="square" rtlCol="0">
            <a:spAutoFit/>
          </a:bodyPr>
          <a:lstStyle/>
          <a:p>
            <a:pPr algn="ctr" defTabSz="913696"/>
            <a:r>
              <a:rPr lang="en-US" sz="1700" kern="1200" dirty="0" smtClean="0">
                <a:solidFill>
                  <a:prstClr val="black"/>
                </a:solidFill>
                <a:latin typeface="Calibri"/>
                <a:ea typeface="+mn-ea"/>
              </a:rPr>
              <a:t>Smell is a gas made of particles too small to see moving freely in space.</a:t>
            </a:r>
            <a:endParaRPr lang="en-US" sz="1700" kern="1200" dirty="0">
              <a:solidFill>
                <a:prstClr val="black"/>
              </a:solidFill>
              <a:latin typeface="Calibri"/>
              <a:ea typeface="+mn-ea"/>
            </a:endParaRPr>
          </a:p>
        </p:txBody>
      </p:sp>
      <p:pic>
        <p:nvPicPr>
          <p:cNvPr id="22" name="Picture 21" descr="Image result for pow symbol"/>
          <p:cNvPicPr/>
          <p:nvPr/>
        </p:nvPicPr>
        <p:blipFill>
          <a:blip r:embed="rId5" cstate="print">
            <a:extLst>
              <a:ext uri="{28A0092B-C50C-407E-A947-70E740481C1C}">
                <a14:useLocalDpi xmlns:a14="http://schemas.microsoft.com/office/drawing/2010/main"/>
              </a:ext>
            </a:extLst>
          </a:blip>
          <a:srcRect/>
          <a:stretch>
            <a:fillRect/>
          </a:stretch>
        </p:blipFill>
        <p:spPr bwMode="auto">
          <a:xfrm>
            <a:off x="6477000" y="116376"/>
            <a:ext cx="2431569" cy="2198142"/>
          </a:xfrm>
          <a:prstGeom prst="rect">
            <a:avLst/>
          </a:prstGeom>
          <a:noFill/>
          <a:ln>
            <a:noFill/>
          </a:ln>
        </p:spPr>
      </p:pic>
      <p:sp>
        <p:nvSpPr>
          <p:cNvPr id="7" name="TextBox 6"/>
          <p:cNvSpPr txBox="1"/>
          <p:nvPr/>
        </p:nvSpPr>
        <p:spPr>
          <a:xfrm>
            <a:off x="6781800" y="990600"/>
            <a:ext cx="1813489" cy="923330"/>
          </a:xfrm>
          <a:prstGeom prst="rect">
            <a:avLst/>
          </a:prstGeom>
          <a:noFill/>
        </p:spPr>
        <p:txBody>
          <a:bodyPr wrap="square" rtlCol="0">
            <a:spAutoFit/>
          </a:bodyPr>
          <a:lstStyle/>
          <a:p>
            <a:pPr algn="ctr" defTabSz="913696"/>
            <a:r>
              <a:rPr lang="en-US" sz="1800" kern="1200" dirty="0" smtClean="0">
                <a:solidFill>
                  <a:prstClr val="black"/>
                </a:solidFill>
                <a:latin typeface="Calibri"/>
                <a:ea typeface="+mn-ea"/>
              </a:rPr>
              <a:t>Specialized language is </a:t>
            </a:r>
            <a:r>
              <a:rPr lang="en-US" sz="1800" b="1" kern="1200" dirty="0" smtClean="0">
                <a:solidFill>
                  <a:prstClr val="black"/>
                </a:solidFill>
                <a:latin typeface="Calibri"/>
                <a:ea typeface="+mn-ea"/>
              </a:rPr>
              <a:t>PRECISE.</a:t>
            </a:r>
            <a:endParaRPr lang="en-US" sz="1800" kern="1200" dirty="0">
              <a:solidFill>
                <a:prstClr val="black"/>
              </a:solidFill>
              <a:latin typeface="Calibri"/>
              <a:ea typeface="+mn-ea"/>
            </a:endParaRPr>
          </a:p>
        </p:txBody>
      </p:sp>
      <p:cxnSp>
        <p:nvCxnSpPr>
          <p:cNvPr id="23" name="Straight Arrow Connector 22"/>
          <p:cNvCxnSpPr/>
          <p:nvPr/>
        </p:nvCxnSpPr>
        <p:spPr>
          <a:xfrm>
            <a:off x="448986" y="4495800"/>
            <a:ext cx="8174463" cy="0"/>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89523" y="4674225"/>
            <a:ext cx="8506777" cy="1077218"/>
          </a:xfrm>
          <a:prstGeom prst="rect">
            <a:avLst/>
          </a:prstGeom>
          <a:noFill/>
        </p:spPr>
        <p:txBody>
          <a:bodyPr wrap="square" rtlCol="0">
            <a:spAutoFit/>
          </a:bodyPr>
          <a:lstStyle/>
          <a:p>
            <a:pPr algn="ctr" defTabSz="913696"/>
            <a:r>
              <a:rPr lang="en-US" sz="3200" b="1" kern="1200" dirty="0" smtClean="0">
                <a:solidFill>
                  <a:prstClr val="black"/>
                </a:solidFill>
                <a:latin typeface="Calibri"/>
                <a:ea typeface="+mn-ea"/>
              </a:rPr>
              <a:t>Increasingly specialized register over the course of the unit</a:t>
            </a:r>
            <a:endParaRPr lang="en-US" sz="3200" b="1" kern="1200" dirty="0">
              <a:solidFill>
                <a:prstClr val="black"/>
              </a:solidFill>
              <a:latin typeface="Calibri"/>
              <a:ea typeface="+mn-ea"/>
            </a:endParaRPr>
          </a:p>
        </p:txBody>
      </p:sp>
      <p:sp>
        <p:nvSpPr>
          <p:cNvPr id="5" name="Rectangle 4"/>
          <p:cNvSpPr/>
          <p:nvPr/>
        </p:nvSpPr>
        <p:spPr>
          <a:xfrm>
            <a:off x="9938" y="6324600"/>
            <a:ext cx="1742662"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latin typeface="Calibri" panose="020F0502020204030204" pitchFamily="34" charset="0"/>
                <a:cs typeface="Calibri" panose="020F0502020204030204" pitchFamily="34" charset="0"/>
              </a:rPr>
              <a:t>Scott </a:t>
            </a:r>
            <a:r>
              <a:rPr lang="en-US" sz="1600" dirty="0" err="1" smtClean="0">
                <a:solidFill>
                  <a:schemeClr val="tx1"/>
                </a:solidFill>
                <a:latin typeface="Calibri" panose="020F0502020204030204" pitchFamily="34" charset="0"/>
                <a:cs typeface="Calibri" panose="020F0502020204030204" pitchFamily="34" charset="0"/>
              </a:rPr>
              <a:t>Grapin</a:t>
            </a:r>
            <a:r>
              <a:rPr lang="en-US" sz="1600" dirty="0" smtClean="0">
                <a:solidFill>
                  <a:schemeClr val="tx1"/>
                </a:solidFill>
                <a:latin typeface="Calibri" panose="020F0502020204030204" pitchFamily="34" charset="0"/>
                <a:cs typeface="Calibri" panose="020F0502020204030204" pitchFamily="34" charset="0"/>
              </a:rPr>
              <a:t>, NYU</a:t>
            </a:r>
            <a:endParaRPr lang="en-US" sz="1600" dirty="0">
              <a:solidFill>
                <a:schemeClr val="tx1"/>
              </a:solidFill>
              <a:latin typeface="Calibri" panose="020F0502020204030204" pitchFamily="34" charset="0"/>
              <a:cs typeface="Calibri" panose="020F0502020204030204" pitchFamily="34" charset="0"/>
            </a:endParaRPr>
          </a:p>
        </p:txBody>
      </p:sp>
      <p:sp>
        <p:nvSpPr>
          <p:cNvPr id="17" name="Title 1"/>
          <p:cNvSpPr txBox="1">
            <a:spLocks/>
          </p:cNvSpPr>
          <p:nvPr/>
        </p:nvSpPr>
        <p:spPr>
          <a:xfrm>
            <a:off x="457200" y="228600"/>
            <a:ext cx="8229600" cy="7921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prstClr val="black"/>
                </a:solidFill>
                <a:latin typeface="Corbel" panose="020B0503020204020204" pitchFamily="34" charset="0"/>
              </a:rPr>
              <a:t>Registers</a:t>
            </a:r>
            <a:endParaRPr lang="en-US" sz="4000" b="1" dirty="0">
              <a:solidFill>
                <a:prstClr val="black"/>
              </a:solidFill>
              <a:latin typeface="Corbel" panose="020B0503020204020204" pitchFamily="34" charset="0"/>
            </a:endParaRPr>
          </a:p>
        </p:txBody>
      </p:sp>
    </p:spTree>
    <p:extLst>
      <p:ext uri="{BB962C8B-B14F-4D97-AF65-F5344CB8AC3E}">
        <p14:creationId xmlns:p14="http://schemas.microsoft.com/office/powerpoint/2010/main" val="271882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7"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
        <p:nvSpPr>
          <p:cNvPr id="6" name="Rectangle 5"/>
          <p:cNvSpPr/>
          <p:nvPr/>
        </p:nvSpPr>
        <p:spPr>
          <a:xfrm>
            <a:off x="152400" y="76200"/>
            <a:ext cx="8839200" cy="66294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
        <p:nvSpPr>
          <p:cNvPr id="5" name="Rectangle 4"/>
          <p:cNvSpPr/>
          <p:nvPr/>
        </p:nvSpPr>
        <p:spPr>
          <a:xfrm>
            <a:off x="304800" y="228600"/>
            <a:ext cx="8534400" cy="62484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
        <p:nvSpPr>
          <p:cNvPr id="4" name="TextBox 3"/>
          <p:cNvSpPr txBox="1"/>
          <p:nvPr/>
        </p:nvSpPr>
        <p:spPr>
          <a:xfrm>
            <a:off x="533400" y="499357"/>
            <a:ext cx="8077200" cy="5632311"/>
          </a:xfrm>
          <a:prstGeom prst="rect">
            <a:avLst/>
          </a:prstGeom>
          <a:solidFill>
            <a:schemeClr val="bg1"/>
          </a:solidFill>
        </p:spPr>
        <p:txBody>
          <a:bodyPr wrap="square" rtlCol="0">
            <a:spAutoFit/>
          </a:bodyPr>
          <a:lstStyle/>
          <a:p>
            <a:pPr algn="ctr"/>
            <a:endParaRPr lang="en-US" sz="4000" kern="1200" dirty="0" smtClean="0">
              <a:solidFill>
                <a:prstClr val="black"/>
              </a:solidFill>
              <a:latin typeface="Helvetica" panose="020B0604020202030204" pitchFamily="34" charset="0"/>
              <a:ea typeface="+mn-ea"/>
              <a:cs typeface="+mn-cs"/>
            </a:endParaRPr>
          </a:p>
          <a:p>
            <a:pPr algn="ctr"/>
            <a:r>
              <a:rPr lang="en-US" sz="4000" kern="1200" dirty="0" smtClean="0">
                <a:solidFill>
                  <a:prstClr val="black"/>
                </a:solidFill>
                <a:latin typeface="Helvetica" panose="020B0604020202030204" pitchFamily="34" charset="0"/>
                <a:ea typeface="+mn-ea"/>
                <a:cs typeface="+mn-cs"/>
              </a:rPr>
              <a:t>New York State P-12 Science Learning Standards</a:t>
            </a:r>
          </a:p>
          <a:p>
            <a:pPr algn="ctr"/>
            <a:endParaRPr lang="en-US" sz="4000" kern="1200" dirty="0" smtClean="0">
              <a:solidFill>
                <a:prstClr val="black"/>
              </a:solidFill>
              <a:latin typeface="Helvetica" panose="020B0604020202030204" pitchFamily="34" charset="0"/>
              <a:ea typeface="+mn-ea"/>
              <a:cs typeface="+mn-cs"/>
            </a:endParaRPr>
          </a:p>
          <a:p>
            <a:pPr algn="ctr"/>
            <a:r>
              <a:rPr lang="en-US" sz="4000" kern="1200" dirty="0" smtClean="0">
                <a:solidFill>
                  <a:srgbClr val="00B0F0"/>
                </a:solidFill>
                <a:effectLst>
                  <a:outerShdw blurRad="38100" dist="38100" dir="2700000" algn="tl">
                    <a:srgbClr val="000000">
                      <a:alpha val="43137"/>
                    </a:srgbClr>
                  </a:outerShdw>
                </a:effectLst>
                <a:latin typeface="Helvetica" panose="020B0604020202030204" pitchFamily="34" charset="0"/>
                <a:ea typeface="+mn-ea"/>
                <a:cs typeface="+mn-cs"/>
              </a:rPr>
              <a:t>A Panel Presentation</a:t>
            </a:r>
          </a:p>
          <a:p>
            <a:pPr algn="ctr"/>
            <a:endParaRPr lang="en-US" sz="4000" kern="1200" dirty="0">
              <a:solidFill>
                <a:prstClr val="black"/>
              </a:solidFill>
              <a:latin typeface="Helvetica" panose="020B0604020202030204" pitchFamily="34" charset="0"/>
              <a:ea typeface="+mn-ea"/>
              <a:cs typeface="+mn-cs"/>
            </a:endParaRPr>
          </a:p>
          <a:p>
            <a:pPr algn="ctr"/>
            <a:r>
              <a:rPr lang="en-US" sz="4000" kern="1200" dirty="0" smtClean="0">
                <a:solidFill>
                  <a:prstClr val="black"/>
                </a:solidFill>
                <a:latin typeface="Helvetica" panose="020B0604020202030204" pitchFamily="34" charset="0"/>
                <a:ea typeface="+mn-ea"/>
                <a:cs typeface="+mn-cs"/>
              </a:rPr>
              <a:t>New York State Board of Regents</a:t>
            </a:r>
          </a:p>
          <a:p>
            <a:pPr algn="ctr"/>
            <a:r>
              <a:rPr lang="en-US" sz="4000" kern="1200" dirty="0" smtClean="0">
                <a:solidFill>
                  <a:prstClr val="black"/>
                </a:solidFill>
                <a:latin typeface="Helvetica" panose="020B0604020202030204" pitchFamily="34" charset="0"/>
                <a:ea typeface="+mn-ea"/>
                <a:cs typeface="+mn-cs"/>
              </a:rPr>
              <a:t>December 12, 2016</a:t>
            </a:r>
            <a:endParaRPr lang="en-US" sz="4000" kern="1200" dirty="0">
              <a:solidFill>
                <a:prstClr val="black"/>
              </a:solidFill>
              <a:latin typeface="Helvetica" panose="020B0604020202030204" pitchFamily="34" charset="0"/>
              <a:ea typeface="+mn-ea"/>
              <a:cs typeface="+mn-cs"/>
            </a:endParaRPr>
          </a:p>
          <a:p>
            <a:pPr algn="ctr"/>
            <a:endParaRPr lang="en-US" sz="4000" kern="1200" dirty="0">
              <a:solidFill>
                <a:prstClr val="black"/>
              </a:solidFill>
              <a:latin typeface="Helvetica" panose="020B0604020202030204" pitchFamily="34" charset="0"/>
              <a:ea typeface="+mn-ea"/>
              <a:cs typeface="+mn-cs"/>
            </a:endParaRPr>
          </a:p>
        </p:txBody>
      </p:sp>
      <p:sp>
        <p:nvSpPr>
          <p:cNvPr id="9" name="Slide Number Placeholder 8"/>
          <p:cNvSpPr>
            <a:spLocks noGrp="1"/>
          </p:cNvSpPr>
          <p:nvPr>
            <p:ph type="sldNum" sz="quarter" idx="12"/>
          </p:nvPr>
        </p:nvSpPr>
        <p:spPr/>
        <p:txBody>
          <a:bodyPr/>
          <a:lstStyle/>
          <a:p>
            <a:fld id="{89BA8246-FDE2-4477-A4A6-DAB45A27F48A}" type="slidenum">
              <a:rPr lang="en-US" smtClean="0">
                <a:solidFill>
                  <a:prstClr val="black">
                    <a:tint val="75000"/>
                  </a:prstClr>
                </a:solidFill>
              </a:rPr>
              <a:pPr/>
              <a:t>3</a:t>
            </a:fld>
            <a:endParaRPr lang="en-US">
              <a:solidFill>
                <a:prstClr val="black">
                  <a:tint val="75000"/>
                </a:prstClr>
              </a:solidFill>
            </a:endParaRPr>
          </a:p>
        </p:txBody>
      </p:sp>
    </p:spTree>
    <p:extLst>
      <p:ext uri="{BB962C8B-B14F-4D97-AF65-F5344CB8AC3E}">
        <p14:creationId xmlns:p14="http://schemas.microsoft.com/office/powerpoint/2010/main" val="7767927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48599" y="6324600"/>
            <a:ext cx="1258529" cy="533400"/>
          </a:xfrm>
          <a:prstGeom prst="rect">
            <a:avLst/>
          </a:prstGeom>
        </p:spPr>
      </p:pic>
      <p:sp>
        <p:nvSpPr>
          <p:cNvPr id="17" name="Text Placeholder 2"/>
          <p:cNvSpPr txBox="1">
            <a:spLocks/>
          </p:cNvSpPr>
          <p:nvPr/>
        </p:nvSpPr>
        <p:spPr>
          <a:xfrm>
            <a:off x="294805" y="1066800"/>
            <a:ext cx="8554388" cy="5410200"/>
          </a:xfrm>
          <a:prstGeom prst="rect">
            <a:avLst/>
          </a:prstGeom>
        </p:spPr>
        <p:txBody>
          <a:bodyPr anchor="t"/>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pPr>
            <a:r>
              <a:rPr lang="en-US" sz="2600" b="1" dirty="0" smtClean="0"/>
              <a:t>Precision goes beyond vocabulary </a:t>
            </a:r>
            <a:r>
              <a:rPr lang="en-US" sz="2600" dirty="0" smtClean="0"/>
              <a:t>(e.g., “particles”)</a:t>
            </a:r>
          </a:p>
          <a:p>
            <a:pPr lvl="1">
              <a:spcBef>
                <a:spcPts val="600"/>
              </a:spcBef>
            </a:pPr>
            <a:endParaRPr lang="en-US" sz="2400" dirty="0" smtClean="0"/>
          </a:p>
          <a:p>
            <a:pPr lvl="1">
              <a:spcBef>
                <a:spcPts val="600"/>
              </a:spcBef>
            </a:pPr>
            <a:endParaRPr lang="en-US" sz="2400" dirty="0" smtClean="0"/>
          </a:p>
          <a:p>
            <a:pPr lvl="1">
              <a:spcBef>
                <a:spcPts val="600"/>
              </a:spcBef>
            </a:pPr>
            <a:endParaRPr lang="en-US" sz="2400" dirty="0" smtClean="0"/>
          </a:p>
          <a:p>
            <a:pPr lvl="1">
              <a:spcBef>
                <a:spcPts val="600"/>
              </a:spcBef>
            </a:pPr>
            <a:endParaRPr lang="en-US" sz="2400" dirty="0" smtClean="0"/>
          </a:p>
          <a:p>
            <a:pPr lvl="1">
              <a:spcBef>
                <a:spcPts val="600"/>
              </a:spcBef>
              <a:buFont typeface="Wingdings" panose="05000000000000000000" pitchFamily="2" charset="2"/>
              <a:buChar char="Ø"/>
            </a:pPr>
            <a:r>
              <a:rPr lang="en-US" sz="2200" dirty="0" smtClean="0">
                <a:solidFill>
                  <a:srgbClr val="FF0000"/>
                </a:solidFill>
              </a:rPr>
              <a:t>Precise about the scale at which particles can be observed</a:t>
            </a:r>
          </a:p>
          <a:p>
            <a:pPr lvl="1">
              <a:spcBef>
                <a:spcPts val="600"/>
              </a:spcBef>
              <a:buFont typeface="Wingdings" panose="05000000000000000000" pitchFamily="2" charset="2"/>
              <a:buChar char="Ø"/>
            </a:pPr>
            <a:r>
              <a:rPr lang="en-US" sz="2200" dirty="0" smtClean="0">
                <a:solidFill>
                  <a:srgbClr val="0000FF"/>
                </a:solidFill>
              </a:rPr>
              <a:t>Precise about the movement of gas part</a:t>
            </a:r>
            <a:r>
              <a:rPr lang="en-US" sz="2400" dirty="0" smtClean="0">
                <a:solidFill>
                  <a:srgbClr val="0000FF"/>
                </a:solidFill>
              </a:rPr>
              <a:t>icles</a:t>
            </a:r>
          </a:p>
          <a:p>
            <a:pPr>
              <a:spcBef>
                <a:spcPts val="600"/>
              </a:spcBef>
            </a:pPr>
            <a:r>
              <a:rPr lang="en-US" sz="2600" b="1" dirty="0" smtClean="0"/>
              <a:t>Precision is different from linguistic accuracy</a:t>
            </a:r>
          </a:p>
          <a:p>
            <a:pPr lvl="1">
              <a:spcBef>
                <a:spcPts val="600"/>
              </a:spcBef>
              <a:buFont typeface="Wingdings" panose="05000000000000000000" pitchFamily="2" charset="2"/>
              <a:buChar char="Ø"/>
            </a:pPr>
            <a:r>
              <a:rPr lang="en-US" sz="2200" dirty="0" smtClean="0"/>
              <a:t>ELs communicate precise disciplinary meanings using “less-than-perfect” English (Lee, Quinn, &amp; Valdés, 2013)</a:t>
            </a:r>
          </a:p>
          <a:p>
            <a:pPr>
              <a:spcBef>
                <a:spcPts val="600"/>
              </a:spcBef>
            </a:pPr>
            <a:r>
              <a:rPr lang="en-US" sz="2600" b="1" dirty="0"/>
              <a:t>Precision is about communicating </a:t>
            </a:r>
            <a:r>
              <a:rPr lang="en-US" sz="2600" b="1" i="1" dirty="0"/>
              <a:t>disciplinary meanings </a:t>
            </a:r>
            <a:r>
              <a:rPr lang="en-US" sz="2600" b="1" dirty="0"/>
              <a:t>while engaging in disciplinary </a:t>
            </a:r>
            <a:r>
              <a:rPr lang="en-US" sz="2600" b="1" dirty="0" smtClean="0"/>
              <a:t>practices</a:t>
            </a:r>
            <a:endParaRPr lang="en-US" sz="2600" b="1" dirty="0"/>
          </a:p>
        </p:txBody>
      </p:sp>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71800" y="1371600"/>
            <a:ext cx="3124201" cy="2380875"/>
          </a:xfrm>
          <a:prstGeom prst="rect">
            <a:avLst/>
          </a:prstGeom>
        </p:spPr>
      </p:pic>
      <p:sp>
        <p:nvSpPr>
          <p:cNvPr id="8" name="TextBox 7"/>
          <p:cNvSpPr txBox="1"/>
          <p:nvPr/>
        </p:nvSpPr>
        <p:spPr>
          <a:xfrm>
            <a:off x="3124199" y="1935277"/>
            <a:ext cx="2895600" cy="1015663"/>
          </a:xfrm>
          <a:prstGeom prst="rect">
            <a:avLst/>
          </a:prstGeom>
          <a:noFill/>
        </p:spPr>
        <p:txBody>
          <a:bodyPr wrap="square" rtlCol="0">
            <a:spAutoFit/>
          </a:bodyPr>
          <a:lstStyle/>
          <a:p>
            <a:pPr algn="ctr" defTabSz="913696"/>
            <a:r>
              <a:rPr lang="en-US" sz="2000" kern="1200" dirty="0" smtClean="0">
                <a:solidFill>
                  <a:prstClr val="black"/>
                </a:solidFill>
                <a:latin typeface="Calibri"/>
                <a:ea typeface="+mn-ea"/>
              </a:rPr>
              <a:t>Smell is a gas made of particles </a:t>
            </a:r>
            <a:r>
              <a:rPr lang="en-US" sz="2000" kern="1200" dirty="0" smtClean="0">
                <a:solidFill>
                  <a:srgbClr val="FF0000"/>
                </a:solidFill>
                <a:latin typeface="Calibri"/>
                <a:ea typeface="+mn-ea"/>
              </a:rPr>
              <a:t>too small to see </a:t>
            </a:r>
            <a:r>
              <a:rPr lang="en-US" sz="2000" kern="1200" dirty="0" smtClean="0">
                <a:solidFill>
                  <a:srgbClr val="0000FF"/>
                </a:solidFill>
                <a:latin typeface="Calibri"/>
                <a:ea typeface="+mn-ea"/>
              </a:rPr>
              <a:t>moving freely in space.</a:t>
            </a:r>
            <a:endParaRPr lang="en-US" sz="2000" kern="1200" dirty="0">
              <a:solidFill>
                <a:srgbClr val="0000FF"/>
              </a:solidFill>
              <a:latin typeface="Calibri"/>
              <a:ea typeface="+mn-ea"/>
            </a:endParaRPr>
          </a:p>
        </p:txBody>
      </p:sp>
      <p:sp>
        <p:nvSpPr>
          <p:cNvPr id="9" name="Rectangle 8"/>
          <p:cNvSpPr/>
          <p:nvPr/>
        </p:nvSpPr>
        <p:spPr>
          <a:xfrm>
            <a:off x="9938" y="6324600"/>
            <a:ext cx="1742662"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latin typeface="Calibri" panose="020F0502020204030204" pitchFamily="34" charset="0"/>
                <a:cs typeface="Calibri" panose="020F0502020204030204" pitchFamily="34" charset="0"/>
              </a:rPr>
              <a:t>Scott </a:t>
            </a:r>
            <a:r>
              <a:rPr lang="en-US" sz="1600" dirty="0" err="1" smtClean="0">
                <a:solidFill>
                  <a:schemeClr val="tx1"/>
                </a:solidFill>
                <a:latin typeface="Calibri" panose="020F0502020204030204" pitchFamily="34" charset="0"/>
                <a:cs typeface="Calibri" panose="020F0502020204030204" pitchFamily="34" charset="0"/>
              </a:rPr>
              <a:t>Grapin</a:t>
            </a:r>
            <a:r>
              <a:rPr lang="en-US" sz="1600" dirty="0" smtClean="0">
                <a:solidFill>
                  <a:schemeClr val="tx1"/>
                </a:solidFill>
                <a:latin typeface="Calibri" panose="020F0502020204030204" pitchFamily="34" charset="0"/>
                <a:cs typeface="Calibri" panose="020F0502020204030204" pitchFamily="34" charset="0"/>
              </a:rPr>
              <a:t>, NYU</a:t>
            </a:r>
            <a:endParaRPr lang="en-US" sz="1600" dirty="0">
              <a:solidFill>
                <a:schemeClr val="tx1"/>
              </a:solidFill>
              <a:latin typeface="Calibri" panose="020F0502020204030204" pitchFamily="34" charset="0"/>
              <a:cs typeface="Calibri" panose="020F0502020204030204" pitchFamily="34" charset="0"/>
            </a:endParaRPr>
          </a:p>
        </p:txBody>
      </p:sp>
      <p:sp>
        <p:nvSpPr>
          <p:cNvPr id="10" name="Title 1"/>
          <p:cNvSpPr txBox="1">
            <a:spLocks/>
          </p:cNvSpPr>
          <p:nvPr/>
        </p:nvSpPr>
        <p:spPr>
          <a:xfrm>
            <a:off x="457200" y="152400"/>
            <a:ext cx="8229600" cy="7921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prstClr val="black"/>
                </a:solidFill>
                <a:latin typeface="Corbel" panose="020B0503020204020204" pitchFamily="34" charset="0"/>
              </a:rPr>
              <a:t>Registers</a:t>
            </a:r>
            <a:endParaRPr lang="en-US" sz="4000" b="1" dirty="0">
              <a:solidFill>
                <a:prstClr val="black"/>
              </a:solidFill>
              <a:latin typeface="Corbel" panose="020B0503020204020204" pitchFamily="34" charset="0"/>
            </a:endParaRPr>
          </a:p>
        </p:txBody>
      </p:sp>
    </p:spTree>
    <p:extLst>
      <p:ext uri="{BB962C8B-B14F-4D97-AF65-F5344CB8AC3E}">
        <p14:creationId xmlns:p14="http://schemas.microsoft.com/office/powerpoint/2010/main" val="29970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xEl>
                                              <p:pRg st="7" end="7"/>
                                            </p:txEl>
                                          </p:spTgt>
                                        </p:tgtEl>
                                        <p:attrNameLst>
                                          <p:attrName>style.visibility</p:attrName>
                                        </p:attrNameLst>
                                      </p:cBhvr>
                                      <p:to>
                                        <p:strVal val="visible"/>
                                      </p:to>
                                    </p:set>
                                    <p:animEffect transition="in" filter="fade">
                                      <p:cBhvr>
                                        <p:cTn id="19" dur="1000"/>
                                        <p:tgtEl>
                                          <p:spTgt spid="17">
                                            <p:txEl>
                                              <p:pRg st="7" end="7"/>
                                            </p:txEl>
                                          </p:spTgt>
                                        </p:tgtEl>
                                      </p:cBhvr>
                                    </p:animEffect>
                                    <p:anim calcmode="lin" valueType="num">
                                      <p:cBhvr>
                                        <p:cTn id="20" dur="1000" fill="hold"/>
                                        <p:tgtEl>
                                          <p:spTgt spid="17">
                                            <p:txEl>
                                              <p:pRg st="7" end="7"/>
                                            </p:txEl>
                                          </p:spTgt>
                                        </p:tgtEl>
                                        <p:attrNameLst>
                                          <p:attrName>ppt_x</p:attrName>
                                        </p:attrNameLst>
                                      </p:cBhvr>
                                      <p:tavLst>
                                        <p:tav tm="0">
                                          <p:val>
                                            <p:strVal val="#ppt_x"/>
                                          </p:val>
                                        </p:tav>
                                        <p:tav tm="100000">
                                          <p:val>
                                            <p:strVal val="#ppt_x"/>
                                          </p:val>
                                        </p:tav>
                                      </p:tavLst>
                                    </p:anim>
                                    <p:anim calcmode="lin" valueType="num">
                                      <p:cBhvr>
                                        <p:cTn id="21" dur="1000" fill="hold"/>
                                        <p:tgtEl>
                                          <p:spTgt spid="17">
                                            <p:txEl>
                                              <p:pRg st="7" end="7"/>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xEl>
                                              <p:pRg st="8" end="8"/>
                                            </p:txEl>
                                          </p:spTgt>
                                        </p:tgtEl>
                                        <p:attrNameLst>
                                          <p:attrName>style.visibility</p:attrName>
                                        </p:attrNameLst>
                                      </p:cBhvr>
                                      <p:to>
                                        <p:strVal val="visible"/>
                                      </p:to>
                                    </p:set>
                                    <p:animEffect transition="in" filter="fade">
                                      <p:cBhvr>
                                        <p:cTn id="24" dur="1000"/>
                                        <p:tgtEl>
                                          <p:spTgt spid="17">
                                            <p:txEl>
                                              <p:pRg st="8" end="8"/>
                                            </p:txEl>
                                          </p:spTgt>
                                        </p:tgtEl>
                                      </p:cBhvr>
                                    </p:animEffect>
                                    <p:anim calcmode="lin" valueType="num">
                                      <p:cBhvr>
                                        <p:cTn id="25" dur="1000" fill="hold"/>
                                        <p:tgtEl>
                                          <p:spTgt spid="17">
                                            <p:txEl>
                                              <p:pRg st="8" end="8"/>
                                            </p:txEl>
                                          </p:spTgt>
                                        </p:tgtEl>
                                        <p:attrNameLst>
                                          <p:attrName>ppt_x</p:attrName>
                                        </p:attrNameLst>
                                      </p:cBhvr>
                                      <p:tavLst>
                                        <p:tav tm="0">
                                          <p:val>
                                            <p:strVal val="#ppt_x"/>
                                          </p:val>
                                        </p:tav>
                                        <p:tav tm="100000">
                                          <p:val>
                                            <p:strVal val="#ppt_x"/>
                                          </p:val>
                                        </p:tav>
                                      </p:tavLst>
                                    </p:anim>
                                    <p:anim calcmode="lin" valueType="num">
                                      <p:cBhvr>
                                        <p:cTn id="26" dur="1000" fill="hold"/>
                                        <p:tgtEl>
                                          <p:spTgt spid="17">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7">
                                            <p:txEl>
                                              <p:pRg st="9" end="9"/>
                                            </p:txEl>
                                          </p:spTgt>
                                        </p:tgtEl>
                                        <p:attrNameLst>
                                          <p:attrName>style.visibility</p:attrName>
                                        </p:attrNameLst>
                                      </p:cBhvr>
                                      <p:to>
                                        <p:strVal val="visible"/>
                                      </p:to>
                                    </p:set>
                                    <p:animEffect transition="in" filter="fade">
                                      <p:cBhvr>
                                        <p:cTn id="31" dur="1000"/>
                                        <p:tgtEl>
                                          <p:spTgt spid="17">
                                            <p:txEl>
                                              <p:pRg st="9" end="9"/>
                                            </p:txEl>
                                          </p:spTgt>
                                        </p:tgtEl>
                                      </p:cBhvr>
                                    </p:animEffect>
                                    <p:anim calcmode="lin" valueType="num">
                                      <p:cBhvr>
                                        <p:cTn id="32" dur="1000" fill="hold"/>
                                        <p:tgtEl>
                                          <p:spTgt spid="17">
                                            <p:txEl>
                                              <p:pRg st="9" end="9"/>
                                            </p:txEl>
                                          </p:spTgt>
                                        </p:tgtEl>
                                        <p:attrNameLst>
                                          <p:attrName>ppt_x</p:attrName>
                                        </p:attrNameLst>
                                      </p:cBhvr>
                                      <p:tavLst>
                                        <p:tav tm="0">
                                          <p:val>
                                            <p:strVal val="#ppt_x"/>
                                          </p:val>
                                        </p:tav>
                                        <p:tav tm="100000">
                                          <p:val>
                                            <p:strVal val="#ppt_x"/>
                                          </p:val>
                                        </p:tav>
                                      </p:tavLst>
                                    </p:anim>
                                    <p:anim calcmode="lin" valueType="num">
                                      <p:cBhvr>
                                        <p:cTn id="33" dur="1000" fill="hold"/>
                                        <p:tgtEl>
                                          <p:spTgt spid="17">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12659" y="1676278"/>
            <a:ext cx="6119014" cy="3908802"/>
          </a:xfrm>
          <a:prstGeom prst="rect">
            <a:avLst/>
          </a:prstGeom>
        </p:spPr>
      </p:pic>
      <p:sp>
        <p:nvSpPr>
          <p:cNvPr id="2" name="Title 1"/>
          <p:cNvSpPr txBox="1">
            <a:spLocks/>
          </p:cNvSpPr>
          <p:nvPr/>
        </p:nvSpPr>
        <p:spPr>
          <a:xfrm>
            <a:off x="457200" y="274638"/>
            <a:ext cx="8229600" cy="7921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prstClr val="black"/>
                </a:solidFill>
                <a:latin typeface="Corbel" panose="020B0503020204020204" pitchFamily="34" charset="0"/>
              </a:rPr>
              <a:t>Modalities</a:t>
            </a:r>
            <a:endParaRPr lang="en-US" sz="4000" b="1" dirty="0">
              <a:solidFill>
                <a:prstClr val="black"/>
              </a:solidFill>
              <a:latin typeface="Corbel" panose="020B050302020402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48599" y="6324600"/>
            <a:ext cx="1258529" cy="533400"/>
          </a:xfrm>
          <a:prstGeom prst="rect">
            <a:avLst/>
          </a:prstGeom>
        </p:spPr>
      </p:pic>
      <p:sp>
        <p:nvSpPr>
          <p:cNvPr id="5" name="TextBox 4"/>
          <p:cNvSpPr txBox="1"/>
          <p:nvPr/>
        </p:nvSpPr>
        <p:spPr>
          <a:xfrm>
            <a:off x="283737" y="1549285"/>
            <a:ext cx="2307063" cy="3539430"/>
          </a:xfrm>
          <a:prstGeom prst="rect">
            <a:avLst/>
          </a:prstGeom>
          <a:noFill/>
        </p:spPr>
        <p:txBody>
          <a:bodyPr wrap="square" rtlCol="0">
            <a:spAutoFit/>
          </a:bodyPr>
          <a:lstStyle/>
          <a:p>
            <a:pPr marL="285750" indent="-285750" defTabSz="913696">
              <a:buFont typeface="Arial" charset="0"/>
              <a:buChar char="•"/>
            </a:pPr>
            <a:r>
              <a:rPr lang="en-US" sz="3200" kern="1200" dirty="0" smtClean="0">
                <a:solidFill>
                  <a:prstClr val="black"/>
                </a:solidFill>
                <a:latin typeface="Calibri"/>
                <a:ea typeface="+mn-ea"/>
              </a:rPr>
              <a:t>Drawings</a:t>
            </a:r>
          </a:p>
          <a:p>
            <a:pPr marL="285750" indent="-285750" defTabSz="913696">
              <a:buFont typeface="Arial" charset="0"/>
              <a:buChar char="•"/>
            </a:pPr>
            <a:r>
              <a:rPr lang="en-US" sz="3200" kern="1200" dirty="0" smtClean="0">
                <a:solidFill>
                  <a:prstClr val="black"/>
                </a:solidFill>
                <a:latin typeface="Calibri"/>
                <a:ea typeface="+mn-ea"/>
              </a:rPr>
              <a:t>Symbols</a:t>
            </a:r>
          </a:p>
          <a:p>
            <a:pPr marL="285750" indent="-285750" defTabSz="913696">
              <a:buFont typeface="Arial" charset="0"/>
              <a:buChar char="•"/>
            </a:pPr>
            <a:r>
              <a:rPr lang="en-US" sz="3200" kern="1200" dirty="0" smtClean="0">
                <a:solidFill>
                  <a:prstClr val="black"/>
                </a:solidFill>
                <a:latin typeface="Calibri"/>
                <a:ea typeface="+mn-ea"/>
              </a:rPr>
              <a:t>Graphs</a:t>
            </a:r>
          </a:p>
          <a:p>
            <a:pPr marL="285750" indent="-285750" defTabSz="913696">
              <a:buFont typeface="Arial" charset="0"/>
              <a:buChar char="•"/>
            </a:pPr>
            <a:r>
              <a:rPr lang="en-US" sz="3200" kern="1200" dirty="0" smtClean="0">
                <a:solidFill>
                  <a:prstClr val="black"/>
                </a:solidFill>
                <a:latin typeface="Calibri"/>
                <a:ea typeface="+mn-ea"/>
              </a:rPr>
              <a:t>Tables</a:t>
            </a:r>
          </a:p>
          <a:p>
            <a:pPr marL="285750" indent="-285750" defTabSz="913696">
              <a:buFont typeface="Arial" charset="0"/>
              <a:buChar char="•"/>
            </a:pPr>
            <a:r>
              <a:rPr lang="en-US" sz="3200" kern="1200" dirty="0" smtClean="0">
                <a:solidFill>
                  <a:prstClr val="black"/>
                </a:solidFill>
                <a:latin typeface="Calibri"/>
                <a:ea typeface="+mn-ea"/>
              </a:rPr>
              <a:t>Equations</a:t>
            </a:r>
          </a:p>
          <a:p>
            <a:pPr marL="285750" indent="-285750" defTabSz="913696">
              <a:buFont typeface="Arial" charset="0"/>
              <a:buChar char="•"/>
            </a:pPr>
            <a:r>
              <a:rPr lang="en-US" sz="3200" kern="1200" dirty="0" smtClean="0">
                <a:solidFill>
                  <a:prstClr val="black"/>
                </a:solidFill>
                <a:latin typeface="Calibri"/>
                <a:ea typeface="+mn-ea"/>
              </a:rPr>
              <a:t>Talk</a:t>
            </a:r>
          </a:p>
          <a:p>
            <a:pPr marL="285750" indent="-285750" defTabSz="913696">
              <a:buFont typeface="Arial" charset="0"/>
              <a:buChar char="•"/>
            </a:pPr>
            <a:r>
              <a:rPr lang="en-US" sz="3200" kern="1200" dirty="0">
                <a:solidFill>
                  <a:prstClr val="black"/>
                </a:solidFill>
                <a:latin typeface="Calibri"/>
                <a:ea typeface="+mn-ea"/>
              </a:rPr>
              <a:t>T</a:t>
            </a:r>
            <a:r>
              <a:rPr lang="en-US" sz="3200" kern="1200" dirty="0" smtClean="0">
                <a:solidFill>
                  <a:prstClr val="black"/>
                </a:solidFill>
                <a:latin typeface="Calibri"/>
                <a:ea typeface="+mn-ea"/>
              </a:rPr>
              <a:t>ext</a:t>
            </a:r>
          </a:p>
        </p:txBody>
      </p:sp>
      <p:sp>
        <p:nvSpPr>
          <p:cNvPr id="8" name="Rectangle 7"/>
          <p:cNvSpPr/>
          <p:nvPr/>
        </p:nvSpPr>
        <p:spPr>
          <a:xfrm>
            <a:off x="9938" y="6324600"/>
            <a:ext cx="1742662"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latin typeface="Calibri" panose="020F0502020204030204" pitchFamily="34" charset="0"/>
                <a:cs typeface="Calibri" panose="020F0502020204030204" pitchFamily="34" charset="0"/>
              </a:rPr>
              <a:t>Scott </a:t>
            </a:r>
            <a:r>
              <a:rPr lang="en-US" sz="1600" dirty="0" err="1" smtClean="0">
                <a:solidFill>
                  <a:schemeClr val="tx1"/>
                </a:solidFill>
                <a:latin typeface="Calibri" panose="020F0502020204030204" pitchFamily="34" charset="0"/>
                <a:cs typeface="Calibri" panose="020F0502020204030204" pitchFamily="34" charset="0"/>
              </a:rPr>
              <a:t>Grapin</a:t>
            </a:r>
            <a:r>
              <a:rPr lang="en-US" sz="1600" dirty="0" smtClean="0">
                <a:solidFill>
                  <a:schemeClr val="tx1"/>
                </a:solidFill>
                <a:latin typeface="Calibri" panose="020F0502020204030204" pitchFamily="34" charset="0"/>
                <a:cs typeface="Calibri" panose="020F0502020204030204" pitchFamily="34" charset="0"/>
              </a:rPr>
              <a:t>, NYU</a:t>
            </a:r>
            <a:endParaRPr lang="en-US" sz="16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39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7921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prstClr val="black"/>
                </a:solidFill>
                <a:latin typeface="Corbel" panose="020B0503020204020204" pitchFamily="34" charset="0"/>
              </a:rPr>
              <a:t>Modalities</a:t>
            </a:r>
            <a:endParaRPr lang="en-US" sz="4000" b="1" dirty="0">
              <a:solidFill>
                <a:prstClr val="black"/>
              </a:solidFill>
              <a:latin typeface="Corbel" panose="020B0503020204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48599" y="6324600"/>
            <a:ext cx="1258529" cy="533400"/>
          </a:xfrm>
          <a:prstGeom prst="rect">
            <a:avLst/>
          </a:prstGeom>
        </p:spPr>
      </p:pic>
      <p:cxnSp>
        <p:nvCxnSpPr>
          <p:cNvPr id="7" name="Straight Arrow Connector 6"/>
          <p:cNvCxnSpPr/>
          <p:nvPr/>
        </p:nvCxnSpPr>
        <p:spPr>
          <a:xfrm>
            <a:off x="486104" y="4419600"/>
            <a:ext cx="8174463" cy="0"/>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p:nvPr/>
        </p:nvPicPr>
        <p:blipFill>
          <a:blip r:embed="rId4">
            <a:extLst>
              <a:ext uri="{28A0092B-C50C-407E-A947-70E740481C1C}">
                <a14:useLocalDpi xmlns:a14="http://schemas.microsoft.com/office/drawing/2010/main"/>
              </a:ext>
            </a:extLst>
          </a:blip>
          <a:stretch>
            <a:fillRect/>
          </a:stretch>
        </p:blipFill>
        <p:spPr>
          <a:xfrm>
            <a:off x="2209800" y="2362200"/>
            <a:ext cx="3696474" cy="1544211"/>
          </a:xfrm>
          <a:prstGeom prst="rect">
            <a:avLst/>
          </a:prstGeom>
          <a:ln>
            <a:solidFill>
              <a:schemeClr val="tx1"/>
            </a:solidFill>
          </a:ln>
        </p:spPr>
      </p:pic>
      <p:pic>
        <p:nvPicPr>
          <p:cNvPr id="11" name="Picture 10"/>
          <p:cNvPicPr/>
          <p:nvPr/>
        </p:nvPicPr>
        <p:blipFill>
          <a:blip r:embed="rId5">
            <a:extLst>
              <a:ext uri="{28A0092B-C50C-407E-A947-70E740481C1C}">
                <a14:useLocalDpi xmlns:a14="http://schemas.microsoft.com/office/drawing/2010/main"/>
              </a:ext>
            </a:extLst>
          </a:blip>
          <a:stretch>
            <a:fillRect/>
          </a:stretch>
        </p:blipFill>
        <p:spPr>
          <a:xfrm>
            <a:off x="-19318" y="2362200"/>
            <a:ext cx="2195053" cy="1544211"/>
          </a:xfrm>
          <a:prstGeom prst="rect">
            <a:avLst/>
          </a:prstGeom>
          <a:solidFill>
            <a:schemeClr val="accent6"/>
          </a:solidFill>
        </p:spPr>
      </p:pic>
      <p:sp>
        <p:nvSpPr>
          <p:cNvPr id="13" name="TextBox 12"/>
          <p:cNvSpPr txBox="1"/>
          <p:nvPr/>
        </p:nvSpPr>
        <p:spPr>
          <a:xfrm>
            <a:off x="283737" y="4551192"/>
            <a:ext cx="8576511" cy="1077218"/>
          </a:xfrm>
          <a:prstGeom prst="rect">
            <a:avLst/>
          </a:prstGeom>
          <a:noFill/>
        </p:spPr>
        <p:txBody>
          <a:bodyPr wrap="square" rtlCol="0">
            <a:spAutoFit/>
          </a:bodyPr>
          <a:lstStyle/>
          <a:p>
            <a:pPr algn="ctr" defTabSz="913696"/>
            <a:r>
              <a:rPr lang="en-US" sz="2800" b="1" kern="1200" dirty="0" smtClean="0">
                <a:solidFill>
                  <a:prstClr val="black"/>
                </a:solidFill>
                <a:latin typeface="Calibri"/>
                <a:ea typeface="+mn-ea"/>
              </a:rPr>
              <a:t>I</a:t>
            </a:r>
            <a:r>
              <a:rPr lang="en-US" sz="3200" b="1" kern="1200" dirty="0" smtClean="0">
                <a:solidFill>
                  <a:prstClr val="black"/>
                </a:solidFill>
                <a:latin typeface="Calibri"/>
                <a:ea typeface="+mn-ea"/>
              </a:rPr>
              <a:t>ncreasingly strategic use of multiple modalities over the course of the unit</a:t>
            </a:r>
            <a:endParaRPr lang="en-US" sz="3200" b="1" kern="1200" dirty="0">
              <a:solidFill>
                <a:prstClr val="black"/>
              </a:solidFill>
              <a:latin typeface="Calibri"/>
              <a:ea typeface="+mn-ea"/>
            </a:endParaRPr>
          </a:p>
        </p:txBody>
      </p:sp>
      <p:pic>
        <p:nvPicPr>
          <p:cNvPr id="5" name="Picture 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028556" y="1516662"/>
            <a:ext cx="3039244" cy="2771347"/>
          </a:xfrm>
          <a:prstGeom prst="rect">
            <a:avLst/>
          </a:prstGeom>
        </p:spPr>
      </p:pic>
      <p:sp>
        <p:nvSpPr>
          <p:cNvPr id="14" name="Rectangle 13"/>
          <p:cNvSpPr/>
          <p:nvPr/>
        </p:nvSpPr>
        <p:spPr>
          <a:xfrm>
            <a:off x="9938" y="6324600"/>
            <a:ext cx="1742662"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latin typeface="Calibri" panose="020F0502020204030204" pitchFamily="34" charset="0"/>
                <a:cs typeface="Calibri" panose="020F0502020204030204" pitchFamily="34" charset="0"/>
              </a:rPr>
              <a:t>Scott </a:t>
            </a:r>
            <a:r>
              <a:rPr lang="en-US" sz="1600" dirty="0" err="1" smtClean="0">
                <a:solidFill>
                  <a:schemeClr val="tx1"/>
                </a:solidFill>
                <a:latin typeface="Calibri" panose="020F0502020204030204" pitchFamily="34" charset="0"/>
                <a:cs typeface="Calibri" panose="020F0502020204030204" pitchFamily="34" charset="0"/>
              </a:rPr>
              <a:t>Grapin</a:t>
            </a:r>
            <a:r>
              <a:rPr lang="en-US" sz="1600" dirty="0" smtClean="0">
                <a:solidFill>
                  <a:schemeClr val="tx1"/>
                </a:solidFill>
                <a:latin typeface="Calibri" panose="020F0502020204030204" pitchFamily="34" charset="0"/>
                <a:cs typeface="Calibri" panose="020F0502020204030204" pitchFamily="34" charset="0"/>
              </a:rPr>
              <a:t>, NYU</a:t>
            </a:r>
            <a:endParaRPr lang="en-US" sz="1600" dirty="0">
              <a:solidFill>
                <a:schemeClr val="tx1"/>
              </a:solidFill>
              <a:latin typeface="Calibri" panose="020F0502020204030204" pitchFamily="34" charset="0"/>
              <a:cs typeface="Calibri" panose="020F0502020204030204" pitchFamily="34" charset="0"/>
            </a:endParaRPr>
          </a:p>
        </p:txBody>
      </p:sp>
      <p:sp>
        <p:nvSpPr>
          <p:cNvPr id="3" name="Rectangle 2"/>
          <p:cNvSpPr/>
          <p:nvPr/>
        </p:nvSpPr>
        <p:spPr>
          <a:xfrm>
            <a:off x="444960" y="2902335"/>
            <a:ext cx="1266496" cy="457200"/>
          </a:xfrm>
          <a:prstGeom prst="rect">
            <a:avLst/>
          </a:prstGeom>
          <a:noFill/>
          <a:ln>
            <a:solidFill>
              <a:srgbClr val="558E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Smell</a:t>
            </a:r>
            <a:endParaRPr lang="en-US" sz="2800" b="1" dirty="0">
              <a:solidFill>
                <a:schemeClr val="tx1"/>
              </a:solidFill>
            </a:endParaRPr>
          </a:p>
        </p:txBody>
      </p:sp>
    </p:spTree>
    <p:extLst>
      <p:ext uri="{BB962C8B-B14F-4D97-AF65-F5344CB8AC3E}">
        <p14:creationId xmlns:p14="http://schemas.microsoft.com/office/powerpoint/2010/main" val="350960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7921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prstClr val="black"/>
                </a:solidFill>
                <a:latin typeface="Corbel" panose="020B0503020204020204" pitchFamily="34" charset="0"/>
              </a:rPr>
              <a:t>Multimodality</a:t>
            </a:r>
            <a:endParaRPr lang="en-US" sz="4000" b="1" dirty="0">
              <a:solidFill>
                <a:prstClr val="black"/>
              </a:solidFill>
              <a:latin typeface="Corbel" panose="020B0503020204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48599" y="6324600"/>
            <a:ext cx="1258529" cy="533400"/>
          </a:xfrm>
          <a:prstGeom prst="rect">
            <a:avLst/>
          </a:prstGeom>
        </p:spPr>
      </p:pic>
      <p:sp>
        <p:nvSpPr>
          <p:cNvPr id="12" name="Text Placeholder 2"/>
          <p:cNvSpPr txBox="1">
            <a:spLocks/>
          </p:cNvSpPr>
          <p:nvPr/>
        </p:nvSpPr>
        <p:spPr>
          <a:xfrm>
            <a:off x="228599" y="1355500"/>
            <a:ext cx="8839200" cy="4953000"/>
          </a:xfrm>
          <a:prstGeom prst="rect">
            <a:avLst/>
          </a:prstGeom>
        </p:spPr>
        <p:txBody>
          <a:bodyPr anchor="t"/>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pPr>
            <a:endParaRPr lang="en-US" dirty="0" smtClean="0">
              <a:solidFill>
                <a:srgbClr val="FF0000"/>
              </a:solidFill>
              <a:latin typeface="Calibri" panose="020F0502020204030204" pitchFamily="34" charset="0"/>
              <a:cs typeface="Calibri" panose="020F0502020204030204" pitchFamily="34" charset="0"/>
            </a:endParaRPr>
          </a:p>
          <a:p>
            <a:pPr>
              <a:spcBef>
                <a:spcPts val="600"/>
              </a:spcBef>
            </a:pPr>
            <a:endParaRPr lang="en-US" dirty="0">
              <a:solidFill>
                <a:srgbClr val="FF0000"/>
              </a:solidFill>
              <a:latin typeface="Calibri" panose="020F0502020204030204" pitchFamily="34" charset="0"/>
              <a:cs typeface="Calibri" panose="020F0502020204030204" pitchFamily="34" charset="0"/>
            </a:endParaRPr>
          </a:p>
          <a:p>
            <a:pPr>
              <a:spcBef>
                <a:spcPts val="600"/>
              </a:spcBef>
            </a:pPr>
            <a:endParaRPr lang="en-US" dirty="0" smtClean="0">
              <a:solidFill>
                <a:srgbClr val="FF0000"/>
              </a:solidFill>
              <a:latin typeface="Calibri" panose="020F0502020204030204" pitchFamily="34" charset="0"/>
              <a:cs typeface="Calibri" panose="020F0502020204030204" pitchFamily="34" charset="0"/>
            </a:endParaRPr>
          </a:p>
          <a:p>
            <a:pPr marL="463550" indent="-463550">
              <a:spcBef>
                <a:spcPts val="600"/>
              </a:spcBef>
              <a:buFont typeface="Arial" pitchFamily="34" charset="0"/>
              <a:buNone/>
            </a:pPr>
            <a:endParaRPr lang="en-US" sz="2800" dirty="0">
              <a:solidFill>
                <a:srgbClr val="FF0000"/>
              </a:solidFill>
              <a:latin typeface="Calibri" panose="020F0502020204030204" pitchFamily="34" charset="0"/>
              <a:cs typeface="Calibri" panose="020F0502020204030204" pitchFamily="34" charset="0"/>
            </a:endParaRPr>
          </a:p>
          <a:p>
            <a:pPr>
              <a:spcBef>
                <a:spcPts val="600"/>
              </a:spcBef>
            </a:pPr>
            <a:endParaRPr lang="en-US" sz="2800" dirty="0" smtClean="0">
              <a:solidFill>
                <a:srgbClr val="FF0000"/>
              </a:solidFill>
              <a:latin typeface="Calibri" panose="020F0502020204030204" pitchFamily="34" charset="0"/>
              <a:cs typeface="Calibri" panose="020F0502020204030204" pitchFamily="34" charset="0"/>
            </a:endParaRPr>
          </a:p>
          <a:p>
            <a:pPr>
              <a:spcBef>
                <a:spcPts val="600"/>
              </a:spcBef>
            </a:pPr>
            <a:endParaRPr lang="en-US" sz="2800" dirty="0">
              <a:solidFill>
                <a:srgbClr val="FF0000"/>
              </a:solidFill>
              <a:latin typeface="Calibri" panose="020F0502020204030204" pitchFamily="34" charset="0"/>
              <a:cs typeface="Calibri" panose="020F0502020204030204" pitchFamily="34" charset="0"/>
            </a:endParaRPr>
          </a:p>
          <a:p>
            <a:pPr marL="0" indent="0">
              <a:spcBef>
                <a:spcPts val="600"/>
              </a:spcBef>
              <a:buNone/>
            </a:pPr>
            <a:endParaRPr lang="en-US" sz="2800" dirty="0">
              <a:solidFill>
                <a:srgbClr val="FF0000"/>
              </a:solidFill>
              <a:latin typeface="Calibri" panose="020F0502020204030204" pitchFamily="34" charset="0"/>
              <a:cs typeface="Calibri" panose="020F0502020204030204" pitchFamily="34" charset="0"/>
            </a:endParaRPr>
          </a:p>
          <a:p>
            <a:pPr marL="0" indent="0" algn="ctr">
              <a:spcBef>
                <a:spcPts val="600"/>
              </a:spcBef>
              <a:buNone/>
            </a:pPr>
            <a:r>
              <a:rPr lang="en-US" sz="2800" b="1" dirty="0" smtClean="0">
                <a:latin typeface="Calibri" panose="020F0502020204030204" pitchFamily="34" charset="0"/>
                <a:cs typeface="Calibri" panose="020F0502020204030204" pitchFamily="34" charset="0"/>
              </a:rPr>
              <a:t>Modalities (especially nonlinguistic) are essential to engagement in disciplinary practices </a:t>
            </a:r>
            <a:r>
              <a:rPr lang="en-US" sz="2800" b="1" u="sng" dirty="0" smtClean="0">
                <a:latin typeface="Calibri" panose="020F0502020204030204" pitchFamily="34" charset="0"/>
                <a:cs typeface="Calibri" panose="020F0502020204030204" pitchFamily="34" charset="0"/>
              </a:rPr>
              <a:t>AND</a:t>
            </a:r>
            <a:r>
              <a:rPr lang="en-US" sz="2800" b="1" dirty="0" smtClean="0">
                <a:latin typeface="Calibri" panose="020F0502020204030204" pitchFamily="34" charset="0"/>
                <a:cs typeface="Calibri" panose="020F0502020204030204" pitchFamily="34" charset="0"/>
              </a:rPr>
              <a:t> beneficial to ELs</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209800"/>
            <a:ext cx="1752599" cy="1725963"/>
          </a:xfrm>
          <a:prstGeom prst="rect">
            <a:avLst/>
          </a:prstGeom>
        </p:spPr>
      </p:pic>
      <p:pic>
        <p:nvPicPr>
          <p:cNvPr id="14" name="Picture 13"/>
          <p:cNvPicPr>
            <a:picLocks noChangeAspect="1"/>
          </p:cNvPicPr>
          <p:nvPr/>
        </p:nvPicPr>
        <p:blipFill>
          <a:blip r:embed="rId5"/>
          <a:stretch>
            <a:fillRect/>
          </a:stretch>
        </p:blipFill>
        <p:spPr>
          <a:xfrm>
            <a:off x="457201" y="1839273"/>
            <a:ext cx="3048000" cy="3147060"/>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9836" y="2362200"/>
            <a:ext cx="2092981" cy="1295400"/>
          </a:xfrm>
          <a:prstGeom prst="rect">
            <a:avLst/>
          </a:prstGeom>
        </p:spPr>
      </p:pic>
      <p:pic>
        <p:nvPicPr>
          <p:cNvPr id="19" name="Picture 18"/>
          <p:cNvPicPr>
            <a:picLocks noChangeAspect="1"/>
          </p:cNvPicPr>
          <p:nvPr/>
        </p:nvPicPr>
        <p:blipFill>
          <a:blip r:embed="rId5"/>
          <a:stretch>
            <a:fillRect/>
          </a:stretch>
        </p:blipFill>
        <p:spPr>
          <a:xfrm>
            <a:off x="5410199" y="1839273"/>
            <a:ext cx="3048000" cy="3147060"/>
          </a:xfrm>
          <a:prstGeom prst="rect">
            <a:avLst/>
          </a:prstGeom>
        </p:spPr>
      </p:pic>
      <p:sp>
        <p:nvSpPr>
          <p:cNvPr id="20" name="TextBox 19"/>
          <p:cNvSpPr txBox="1"/>
          <p:nvPr/>
        </p:nvSpPr>
        <p:spPr>
          <a:xfrm>
            <a:off x="228599" y="1211922"/>
            <a:ext cx="4724399" cy="584775"/>
          </a:xfrm>
          <a:prstGeom prst="rect">
            <a:avLst/>
          </a:prstGeom>
          <a:noFill/>
        </p:spPr>
        <p:txBody>
          <a:bodyPr wrap="square" rtlCol="0">
            <a:spAutoFit/>
          </a:bodyPr>
          <a:lstStyle/>
          <a:p>
            <a:r>
              <a:rPr lang="en-US" sz="3200" dirty="0">
                <a:latin typeface="Calibri" panose="020F0502020204030204" pitchFamily="34" charset="0"/>
                <a:cs typeface="Calibri" panose="020F0502020204030204" pitchFamily="34" charset="0"/>
              </a:rPr>
              <a:t>Math </a:t>
            </a:r>
            <a:r>
              <a:rPr lang="en-US" sz="3200" dirty="0" smtClean="0">
                <a:latin typeface="Calibri" panose="020F0502020204030204" pitchFamily="34" charset="0"/>
                <a:cs typeface="Calibri" panose="020F0502020204030204" pitchFamily="34" charset="0"/>
              </a:rPr>
              <a:t>&amp; Science Education</a:t>
            </a:r>
            <a:endParaRPr lang="en-US" sz="3200" dirty="0"/>
          </a:p>
        </p:txBody>
      </p:sp>
      <p:sp>
        <p:nvSpPr>
          <p:cNvPr id="23" name="TextBox 22"/>
          <p:cNvSpPr txBox="1"/>
          <p:nvPr/>
        </p:nvSpPr>
        <p:spPr>
          <a:xfrm>
            <a:off x="5791200" y="1216934"/>
            <a:ext cx="3124200" cy="584775"/>
          </a:xfrm>
          <a:prstGeom prst="rect">
            <a:avLst/>
          </a:prstGeom>
          <a:noFill/>
        </p:spPr>
        <p:txBody>
          <a:bodyPr wrap="square" rtlCol="0">
            <a:spAutoFit/>
          </a:bodyPr>
          <a:lstStyle/>
          <a:p>
            <a:r>
              <a:rPr lang="en-US" sz="3200" dirty="0" smtClean="0">
                <a:latin typeface="Calibri" panose="020F0502020204030204" pitchFamily="34" charset="0"/>
                <a:cs typeface="Calibri" panose="020F0502020204030204" pitchFamily="34" charset="0"/>
              </a:rPr>
              <a:t>EL Education</a:t>
            </a:r>
            <a:endParaRPr lang="en-US" sz="3200" dirty="0"/>
          </a:p>
        </p:txBody>
      </p:sp>
      <p:sp>
        <p:nvSpPr>
          <p:cNvPr id="16" name="Rectangle 15"/>
          <p:cNvSpPr/>
          <p:nvPr/>
        </p:nvSpPr>
        <p:spPr>
          <a:xfrm>
            <a:off x="9938" y="6324600"/>
            <a:ext cx="1742662"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latin typeface="Calibri" panose="020F0502020204030204" pitchFamily="34" charset="0"/>
                <a:cs typeface="Calibri" panose="020F0502020204030204" pitchFamily="34" charset="0"/>
              </a:rPr>
              <a:t>Scott </a:t>
            </a:r>
            <a:r>
              <a:rPr lang="en-US" sz="1600" dirty="0" err="1" smtClean="0">
                <a:solidFill>
                  <a:schemeClr val="tx1"/>
                </a:solidFill>
                <a:latin typeface="Calibri" panose="020F0502020204030204" pitchFamily="34" charset="0"/>
                <a:cs typeface="Calibri" panose="020F0502020204030204" pitchFamily="34" charset="0"/>
              </a:rPr>
              <a:t>Grapin</a:t>
            </a:r>
            <a:r>
              <a:rPr lang="en-US" sz="1600" dirty="0" smtClean="0">
                <a:solidFill>
                  <a:schemeClr val="tx1"/>
                </a:solidFill>
                <a:latin typeface="Calibri" panose="020F0502020204030204" pitchFamily="34" charset="0"/>
                <a:cs typeface="Calibri" panose="020F0502020204030204" pitchFamily="34" charset="0"/>
              </a:rPr>
              <a:t>, NYU</a:t>
            </a:r>
            <a:endParaRPr lang="en-US" sz="16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781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7921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prstClr val="black"/>
                </a:solidFill>
                <a:latin typeface="Corbel" panose="020B0503020204020204" pitchFamily="34" charset="0"/>
              </a:rPr>
              <a:t>Interactions</a:t>
            </a:r>
            <a:endParaRPr lang="en-US" sz="4000" b="1" dirty="0">
              <a:solidFill>
                <a:prstClr val="black"/>
              </a:solidFill>
              <a:latin typeface="Corbel" panose="020B0503020204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48599" y="6324600"/>
            <a:ext cx="1258529" cy="5334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03934" y="2276671"/>
            <a:ext cx="2987666" cy="223075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667000" y="2519397"/>
            <a:ext cx="3134008" cy="2033239"/>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52400" y="2183812"/>
            <a:ext cx="2311674" cy="2311674"/>
          </a:xfrm>
          <a:prstGeom prst="rect">
            <a:avLst/>
          </a:prstGeom>
        </p:spPr>
      </p:pic>
      <p:sp>
        <p:nvSpPr>
          <p:cNvPr id="10" name="TextBox 9"/>
          <p:cNvSpPr txBox="1"/>
          <p:nvPr/>
        </p:nvSpPr>
        <p:spPr>
          <a:xfrm>
            <a:off x="457200" y="4495486"/>
            <a:ext cx="1707646" cy="461665"/>
          </a:xfrm>
          <a:prstGeom prst="rect">
            <a:avLst/>
          </a:prstGeom>
          <a:noFill/>
        </p:spPr>
        <p:txBody>
          <a:bodyPr wrap="square" rtlCol="0">
            <a:spAutoFit/>
          </a:bodyPr>
          <a:lstStyle/>
          <a:p>
            <a:pPr defTabSz="913696"/>
            <a:r>
              <a:rPr lang="en-US" sz="2400" kern="1200" dirty="0" smtClean="0">
                <a:solidFill>
                  <a:prstClr val="black"/>
                </a:solidFill>
                <a:latin typeface="Calibri"/>
                <a:ea typeface="+mn-ea"/>
                <a:cs typeface="+mn-cs"/>
              </a:rPr>
              <a:t>One-to-one</a:t>
            </a:r>
            <a:endParaRPr lang="en-US" sz="2400" kern="1200" dirty="0">
              <a:solidFill>
                <a:prstClr val="black"/>
              </a:solidFill>
              <a:latin typeface="Calibri"/>
              <a:ea typeface="+mn-ea"/>
              <a:cs typeface="+mn-cs"/>
            </a:endParaRPr>
          </a:p>
        </p:txBody>
      </p:sp>
      <p:sp>
        <p:nvSpPr>
          <p:cNvPr id="11" name="TextBox 10"/>
          <p:cNvSpPr txBox="1"/>
          <p:nvPr/>
        </p:nvSpPr>
        <p:spPr>
          <a:xfrm>
            <a:off x="6629400" y="4495800"/>
            <a:ext cx="1905000" cy="461665"/>
          </a:xfrm>
          <a:prstGeom prst="rect">
            <a:avLst/>
          </a:prstGeom>
          <a:noFill/>
        </p:spPr>
        <p:txBody>
          <a:bodyPr wrap="square" rtlCol="0">
            <a:spAutoFit/>
          </a:bodyPr>
          <a:lstStyle/>
          <a:p>
            <a:pPr defTabSz="913696"/>
            <a:r>
              <a:rPr lang="en-US" sz="2400" kern="1200" dirty="0" smtClean="0">
                <a:solidFill>
                  <a:prstClr val="black"/>
                </a:solidFill>
                <a:latin typeface="Calibri"/>
                <a:ea typeface="+mn-ea"/>
                <a:cs typeface="+mn-cs"/>
              </a:rPr>
              <a:t>One-to-many</a:t>
            </a:r>
            <a:endParaRPr lang="en-US" sz="2400" kern="1200" dirty="0">
              <a:solidFill>
                <a:prstClr val="black"/>
              </a:solidFill>
              <a:latin typeface="Calibri"/>
              <a:ea typeface="+mn-ea"/>
              <a:cs typeface="+mn-cs"/>
            </a:endParaRPr>
          </a:p>
        </p:txBody>
      </p:sp>
      <p:sp>
        <p:nvSpPr>
          <p:cNvPr id="12" name="TextBox 11"/>
          <p:cNvSpPr txBox="1"/>
          <p:nvPr/>
        </p:nvSpPr>
        <p:spPr>
          <a:xfrm>
            <a:off x="2971800" y="4495485"/>
            <a:ext cx="2869926" cy="461665"/>
          </a:xfrm>
          <a:prstGeom prst="rect">
            <a:avLst/>
          </a:prstGeom>
          <a:noFill/>
        </p:spPr>
        <p:txBody>
          <a:bodyPr wrap="square" rtlCol="0">
            <a:spAutoFit/>
          </a:bodyPr>
          <a:lstStyle/>
          <a:p>
            <a:pPr defTabSz="913696"/>
            <a:r>
              <a:rPr lang="en-US" sz="2400" kern="1200" dirty="0" smtClean="0">
                <a:solidFill>
                  <a:prstClr val="black"/>
                </a:solidFill>
                <a:latin typeface="Calibri"/>
                <a:ea typeface="+mn-ea"/>
                <a:cs typeface="+mn-cs"/>
              </a:rPr>
              <a:t>One-to-small group</a:t>
            </a:r>
            <a:endParaRPr lang="en-US" sz="2400" kern="1200" dirty="0">
              <a:solidFill>
                <a:prstClr val="black"/>
              </a:solidFill>
              <a:latin typeface="Calibri"/>
              <a:ea typeface="+mn-ea"/>
              <a:cs typeface="+mn-cs"/>
            </a:endParaRPr>
          </a:p>
        </p:txBody>
      </p:sp>
      <p:sp>
        <p:nvSpPr>
          <p:cNvPr id="13" name="Rectangle 12"/>
          <p:cNvSpPr/>
          <p:nvPr/>
        </p:nvSpPr>
        <p:spPr>
          <a:xfrm>
            <a:off x="9938" y="6324600"/>
            <a:ext cx="1742662"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latin typeface="Calibri" panose="020F0502020204030204" pitchFamily="34" charset="0"/>
                <a:cs typeface="Calibri" panose="020F0502020204030204" pitchFamily="34" charset="0"/>
              </a:rPr>
              <a:t>Scott </a:t>
            </a:r>
            <a:r>
              <a:rPr lang="en-US" sz="1600" dirty="0" err="1" smtClean="0">
                <a:solidFill>
                  <a:schemeClr val="tx1"/>
                </a:solidFill>
                <a:latin typeface="Calibri" panose="020F0502020204030204" pitchFamily="34" charset="0"/>
                <a:cs typeface="Calibri" panose="020F0502020204030204" pitchFamily="34" charset="0"/>
              </a:rPr>
              <a:t>Grapin</a:t>
            </a:r>
            <a:r>
              <a:rPr lang="en-US" sz="1600" dirty="0" smtClean="0">
                <a:solidFill>
                  <a:schemeClr val="tx1"/>
                </a:solidFill>
                <a:latin typeface="Calibri" panose="020F0502020204030204" pitchFamily="34" charset="0"/>
                <a:cs typeface="Calibri" panose="020F0502020204030204" pitchFamily="34" charset="0"/>
              </a:rPr>
              <a:t>, NYU</a:t>
            </a:r>
            <a:endParaRPr lang="en-US" sz="16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382438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7921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prstClr val="black"/>
                </a:solidFill>
                <a:latin typeface="Corbel" panose="020B0503020204020204" pitchFamily="34" charset="0"/>
              </a:rPr>
              <a:t>Interactions</a:t>
            </a:r>
            <a:endParaRPr lang="en-US" sz="4000" b="1" dirty="0">
              <a:solidFill>
                <a:prstClr val="black"/>
              </a:solidFill>
              <a:latin typeface="Corbel" panose="020B0503020204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48599" y="6324600"/>
            <a:ext cx="1258529" cy="5334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19600" y="2546552"/>
            <a:ext cx="4138581" cy="3090084"/>
          </a:xfrm>
          <a:prstGeom prst="rect">
            <a:avLst/>
          </a:prstGeom>
        </p:spPr>
      </p:pic>
      <p:sp>
        <p:nvSpPr>
          <p:cNvPr id="10" name="TextBox 9"/>
          <p:cNvSpPr txBox="1"/>
          <p:nvPr/>
        </p:nvSpPr>
        <p:spPr>
          <a:xfrm>
            <a:off x="1216524" y="1057870"/>
            <a:ext cx="1905000" cy="923330"/>
          </a:xfrm>
          <a:prstGeom prst="rect">
            <a:avLst/>
          </a:prstGeom>
          <a:noFill/>
        </p:spPr>
        <p:txBody>
          <a:bodyPr wrap="square" rtlCol="0">
            <a:spAutoFit/>
          </a:bodyPr>
          <a:lstStyle/>
          <a:p>
            <a:pPr algn="ctr" defTabSz="913696"/>
            <a:r>
              <a:rPr lang="en-US" sz="2700" kern="1200" dirty="0" smtClean="0">
                <a:solidFill>
                  <a:prstClr val="black"/>
                </a:solidFill>
                <a:latin typeface="Calibri"/>
                <a:ea typeface="+mn-ea"/>
                <a:cs typeface="+mn-cs"/>
              </a:rPr>
              <a:t>Check this out.</a:t>
            </a:r>
            <a:endParaRPr lang="en-US" sz="2700" kern="1200" dirty="0">
              <a:solidFill>
                <a:prstClr val="black"/>
              </a:solidFill>
              <a:latin typeface="Calibri"/>
              <a:ea typeface="+mn-ea"/>
              <a:cs typeface="+mn-cs"/>
            </a:endParaRPr>
          </a:p>
        </p:txBody>
      </p:sp>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07418" y="152400"/>
            <a:ext cx="2450763" cy="2628456"/>
          </a:xfrm>
          <a:prstGeom prst="rect">
            <a:avLst/>
          </a:prstGeom>
        </p:spPr>
      </p:pic>
      <p:sp>
        <p:nvSpPr>
          <p:cNvPr id="12" name="TextBox 11"/>
          <p:cNvSpPr txBox="1"/>
          <p:nvPr/>
        </p:nvSpPr>
        <p:spPr>
          <a:xfrm>
            <a:off x="6200244" y="609600"/>
            <a:ext cx="2181756" cy="1200329"/>
          </a:xfrm>
          <a:prstGeom prst="rect">
            <a:avLst/>
          </a:prstGeom>
          <a:noFill/>
        </p:spPr>
        <p:txBody>
          <a:bodyPr wrap="square" rtlCol="0">
            <a:spAutoFit/>
          </a:bodyPr>
          <a:lstStyle/>
          <a:p>
            <a:pPr algn="ctr" defTabSz="913696"/>
            <a:r>
              <a:rPr lang="en-US" sz="2400" kern="1200" dirty="0" smtClean="0">
                <a:solidFill>
                  <a:prstClr val="black"/>
                </a:solidFill>
                <a:latin typeface="Calibri"/>
                <a:ea typeface="+mn-ea"/>
                <a:cs typeface="+mn-cs"/>
              </a:rPr>
              <a:t>The food materials are decomposing.</a:t>
            </a:r>
            <a:endParaRPr lang="en-US" sz="2400" kern="1200" dirty="0">
              <a:solidFill>
                <a:prstClr val="black"/>
              </a:solidFill>
              <a:latin typeface="Calibri"/>
              <a:ea typeface="+mn-ea"/>
              <a:cs typeface="+mn-cs"/>
            </a:endParaRPr>
          </a:p>
        </p:txBody>
      </p:sp>
      <p:pic>
        <p:nvPicPr>
          <p:cNvPr id="14" name="Picture 1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01215" y="2533882"/>
            <a:ext cx="3102754" cy="310275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58632" y="521612"/>
            <a:ext cx="2009244" cy="2259244"/>
          </a:xfrm>
          <a:prstGeom prst="rect">
            <a:avLst/>
          </a:prstGeom>
        </p:spPr>
      </p:pic>
      <p:sp>
        <p:nvSpPr>
          <p:cNvPr id="15" name="TextBox 14"/>
          <p:cNvSpPr txBox="1"/>
          <p:nvPr/>
        </p:nvSpPr>
        <p:spPr>
          <a:xfrm>
            <a:off x="1278661" y="5567496"/>
            <a:ext cx="1707646" cy="461665"/>
          </a:xfrm>
          <a:prstGeom prst="rect">
            <a:avLst/>
          </a:prstGeom>
          <a:noFill/>
        </p:spPr>
        <p:txBody>
          <a:bodyPr wrap="square" rtlCol="0">
            <a:spAutoFit/>
          </a:bodyPr>
          <a:lstStyle/>
          <a:p>
            <a:pPr defTabSz="913696"/>
            <a:r>
              <a:rPr lang="en-US" sz="2400" kern="1200" dirty="0" smtClean="0">
                <a:solidFill>
                  <a:prstClr val="black"/>
                </a:solidFill>
                <a:latin typeface="Calibri"/>
                <a:ea typeface="+mn-ea"/>
                <a:cs typeface="+mn-cs"/>
              </a:rPr>
              <a:t>One-to-one</a:t>
            </a:r>
            <a:endParaRPr lang="en-US" sz="2400" kern="1200" dirty="0">
              <a:solidFill>
                <a:prstClr val="black"/>
              </a:solidFill>
              <a:latin typeface="Calibri"/>
              <a:ea typeface="+mn-ea"/>
              <a:cs typeface="+mn-cs"/>
            </a:endParaRPr>
          </a:p>
        </p:txBody>
      </p:sp>
      <p:sp>
        <p:nvSpPr>
          <p:cNvPr id="16" name="TextBox 15"/>
          <p:cNvSpPr txBox="1"/>
          <p:nvPr/>
        </p:nvSpPr>
        <p:spPr>
          <a:xfrm>
            <a:off x="5638800" y="5560457"/>
            <a:ext cx="1905000" cy="461665"/>
          </a:xfrm>
          <a:prstGeom prst="rect">
            <a:avLst/>
          </a:prstGeom>
          <a:noFill/>
        </p:spPr>
        <p:txBody>
          <a:bodyPr wrap="square" rtlCol="0">
            <a:spAutoFit/>
          </a:bodyPr>
          <a:lstStyle/>
          <a:p>
            <a:pPr defTabSz="913696"/>
            <a:r>
              <a:rPr lang="en-US" sz="2400" kern="1200" dirty="0" smtClean="0">
                <a:solidFill>
                  <a:prstClr val="black"/>
                </a:solidFill>
                <a:latin typeface="Calibri"/>
                <a:ea typeface="+mn-ea"/>
                <a:cs typeface="+mn-cs"/>
              </a:rPr>
              <a:t>One-to-many</a:t>
            </a:r>
            <a:endParaRPr lang="en-US" sz="2400" kern="1200" dirty="0">
              <a:solidFill>
                <a:prstClr val="black"/>
              </a:solidFill>
              <a:latin typeface="Calibri"/>
              <a:ea typeface="+mn-ea"/>
              <a:cs typeface="+mn-cs"/>
            </a:endParaRPr>
          </a:p>
        </p:txBody>
      </p:sp>
      <p:sp>
        <p:nvSpPr>
          <p:cNvPr id="17" name="Rectangle 16"/>
          <p:cNvSpPr/>
          <p:nvPr/>
        </p:nvSpPr>
        <p:spPr>
          <a:xfrm>
            <a:off x="9938" y="6324600"/>
            <a:ext cx="1742662"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latin typeface="Calibri" panose="020F0502020204030204" pitchFamily="34" charset="0"/>
                <a:cs typeface="Calibri" panose="020F0502020204030204" pitchFamily="34" charset="0"/>
              </a:rPr>
              <a:t>Scott </a:t>
            </a:r>
            <a:r>
              <a:rPr lang="en-US" sz="1600" dirty="0" err="1" smtClean="0">
                <a:solidFill>
                  <a:schemeClr val="tx1"/>
                </a:solidFill>
                <a:latin typeface="Calibri" panose="020F0502020204030204" pitchFamily="34" charset="0"/>
                <a:cs typeface="Calibri" panose="020F0502020204030204" pitchFamily="34" charset="0"/>
              </a:rPr>
              <a:t>Grapin</a:t>
            </a:r>
            <a:r>
              <a:rPr lang="en-US" sz="1600" dirty="0" smtClean="0">
                <a:solidFill>
                  <a:schemeClr val="tx1"/>
                </a:solidFill>
                <a:latin typeface="Calibri" panose="020F0502020204030204" pitchFamily="34" charset="0"/>
                <a:cs typeface="Calibri" panose="020F0502020204030204" pitchFamily="34" charset="0"/>
              </a:rPr>
              <a:t>, NYU</a:t>
            </a:r>
            <a:endParaRPr lang="en-US" sz="16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947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7921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prstClr val="black"/>
                </a:solidFill>
                <a:latin typeface="Corbel" panose="020B0503020204020204" pitchFamily="34" charset="0"/>
              </a:rPr>
              <a:t>Interactions</a:t>
            </a:r>
            <a:endParaRPr lang="en-US" sz="4000" b="1" dirty="0">
              <a:solidFill>
                <a:prstClr val="black"/>
              </a:solidFill>
              <a:latin typeface="Corbel" panose="020B0503020204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48599" y="6324600"/>
            <a:ext cx="1258529" cy="533400"/>
          </a:xfrm>
          <a:prstGeom prst="rect">
            <a:avLst/>
          </a:prstGeom>
        </p:spPr>
      </p:pic>
      <p:sp>
        <p:nvSpPr>
          <p:cNvPr id="12" name="Text Placeholder 2"/>
          <p:cNvSpPr txBox="1">
            <a:spLocks/>
          </p:cNvSpPr>
          <p:nvPr/>
        </p:nvSpPr>
        <p:spPr>
          <a:xfrm>
            <a:off x="342892" y="1295400"/>
            <a:ext cx="8458200" cy="4724400"/>
          </a:xfrm>
          <a:prstGeom prst="rect">
            <a:avLst/>
          </a:prstGeom>
        </p:spPr>
        <p:txBody>
          <a:bodyPr anchor="t"/>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400"/>
              </a:spcBef>
            </a:pPr>
            <a:r>
              <a:rPr lang="en-US" dirty="0">
                <a:cs typeface="Calibri" panose="020F0502020204030204" pitchFamily="34" charset="0"/>
              </a:rPr>
              <a:t>Guide students in adapting their language to meet the communicative demands of different types of interactions.</a:t>
            </a:r>
          </a:p>
          <a:p>
            <a:pPr>
              <a:spcBef>
                <a:spcPts val="2400"/>
              </a:spcBef>
            </a:pPr>
            <a:r>
              <a:rPr lang="en-US" dirty="0" smtClean="0">
                <a:cs typeface="Calibri" panose="020F0502020204030204" pitchFamily="34" charset="0"/>
              </a:rPr>
              <a:t>Strictly enforcing the use of the specialized register may short-circuit opportunities to develop disciplinary meanings.</a:t>
            </a:r>
          </a:p>
        </p:txBody>
      </p:sp>
      <p:sp>
        <p:nvSpPr>
          <p:cNvPr id="8" name="Rectangle 7"/>
          <p:cNvSpPr/>
          <p:nvPr/>
        </p:nvSpPr>
        <p:spPr>
          <a:xfrm>
            <a:off x="9938" y="6324600"/>
            <a:ext cx="1742662"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latin typeface="Calibri" panose="020F0502020204030204" pitchFamily="34" charset="0"/>
                <a:cs typeface="Calibri" panose="020F0502020204030204" pitchFamily="34" charset="0"/>
              </a:rPr>
              <a:t>Scott </a:t>
            </a:r>
            <a:r>
              <a:rPr lang="en-US" sz="1600" dirty="0" err="1" smtClean="0">
                <a:solidFill>
                  <a:schemeClr val="tx1"/>
                </a:solidFill>
                <a:latin typeface="Calibri" panose="020F0502020204030204" pitchFamily="34" charset="0"/>
                <a:cs typeface="Calibri" panose="020F0502020204030204" pitchFamily="34" charset="0"/>
              </a:rPr>
              <a:t>Grapin</a:t>
            </a:r>
            <a:r>
              <a:rPr lang="en-US" sz="1600" dirty="0" smtClean="0">
                <a:solidFill>
                  <a:schemeClr val="tx1"/>
                </a:solidFill>
                <a:latin typeface="Calibri" panose="020F0502020204030204" pitchFamily="34" charset="0"/>
                <a:cs typeface="Calibri" panose="020F0502020204030204" pitchFamily="34" charset="0"/>
              </a:rPr>
              <a:t>, NYU</a:t>
            </a:r>
            <a:endParaRPr lang="en-US" sz="16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587669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91853" y="2166874"/>
            <a:ext cx="6432947" cy="208196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91853" y="4267200"/>
            <a:ext cx="6432947" cy="2473561"/>
          </a:xfrm>
          <a:prstGeom prst="rect">
            <a:avLst/>
          </a:prstGeom>
        </p:spPr>
      </p:pic>
      <p:cxnSp>
        <p:nvCxnSpPr>
          <p:cNvPr id="30" name="Straight Arrow Connector 29"/>
          <p:cNvCxnSpPr/>
          <p:nvPr/>
        </p:nvCxnSpPr>
        <p:spPr>
          <a:xfrm>
            <a:off x="1676400" y="1371600"/>
            <a:ext cx="6096000"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33400" y="1394552"/>
            <a:ext cx="8229600" cy="523220"/>
          </a:xfrm>
          <a:prstGeom prst="rect">
            <a:avLst/>
          </a:prstGeom>
          <a:noFill/>
        </p:spPr>
        <p:txBody>
          <a:bodyPr wrap="square" rtlCol="0">
            <a:spAutoFit/>
          </a:bodyPr>
          <a:lstStyle/>
          <a:p>
            <a:pPr algn="ctr" defTabSz="913696"/>
            <a:r>
              <a:rPr lang="en-US" sz="2800" kern="1200" dirty="0" smtClean="0">
                <a:solidFill>
                  <a:prstClr val="black"/>
                </a:solidFill>
                <a:latin typeface="Calibri"/>
                <a:ea typeface="+mn-ea"/>
                <a:cs typeface="+mn-cs"/>
              </a:rPr>
              <a:t>Increasingly sophisticated understanding of </a:t>
            </a:r>
            <a:r>
              <a:rPr lang="en-US" sz="2800" b="1" kern="1200" dirty="0" smtClean="0">
                <a:solidFill>
                  <a:prstClr val="black"/>
                </a:solidFill>
                <a:latin typeface="Calibri"/>
                <a:ea typeface="+mn-ea"/>
                <a:cs typeface="+mn-cs"/>
              </a:rPr>
              <a:t>science</a:t>
            </a:r>
            <a:endParaRPr lang="en-US" sz="2800" b="1" kern="1200" dirty="0">
              <a:solidFill>
                <a:prstClr val="black"/>
              </a:solidFill>
              <a:latin typeface="Calibri"/>
              <a:ea typeface="+mn-ea"/>
              <a:cs typeface="+mn-cs"/>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00200" y="166343"/>
            <a:ext cx="1491853" cy="1118890"/>
          </a:xfrm>
          <a:prstGeom prst="rect">
            <a:avLst/>
          </a:prstGeom>
        </p:spPr>
      </p:pic>
      <p:pic>
        <p:nvPicPr>
          <p:cNvPr id="8194" name="Picture 2" descr="Image result for three dimensional learni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267200" y="97515"/>
            <a:ext cx="1143000" cy="11990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661991" y="4343400"/>
            <a:ext cx="2262809" cy="1945532"/>
          </a:xfrm>
          <a:prstGeom prst="rect">
            <a:avLst/>
          </a:prstGeom>
        </p:spPr>
      </p:pic>
      <p:sp>
        <p:nvSpPr>
          <p:cNvPr id="6" name="Rectangle 5"/>
          <p:cNvSpPr/>
          <p:nvPr/>
        </p:nvSpPr>
        <p:spPr>
          <a:xfrm>
            <a:off x="3200400" y="3962400"/>
            <a:ext cx="3124200" cy="2864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209800" y="3816156"/>
            <a:ext cx="6400800" cy="523220"/>
          </a:xfrm>
          <a:prstGeom prst="rect">
            <a:avLst/>
          </a:prstGeom>
          <a:noFill/>
        </p:spPr>
        <p:txBody>
          <a:bodyPr wrap="square" rtlCol="0">
            <a:spAutoFit/>
          </a:bodyPr>
          <a:lstStyle/>
          <a:p>
            <a:r>
              <a:rPr lang="en-US" sz="2800" dirty="0" smtClean="0">
                <a:latin typeface="Calibri" charset="0"/>
                <a:ea typeface="Calibri" charset="0"/>
                <a:cs typeface="Calibri" charset="0"/>
              </a:rPr>
              <a:t>Increasingly specialized </a:t>
            </a:r>
            <a:r>
              <a:rPr lang="en-US" sz="2800" b="1" dirty="0" smtClean="0">
                <a:latin typeface="Calibri" charset="0"/>
                <a:ea typeface="Calibri" charset="0"/>
                <a:cs typeface="Calibri" charset="0"/>
              </a:rPr>
              <a:t>registers</a:t>
            </a:r>
            <a:endParaRPr lang="en-US" sz="2800" b="1" dirty="0">
              <a:latin typeface="Calibri" charset="0"/>
              <a:ea typeface="Calibri" charset="0"/>
              <a:cs typeface="Calibri" charset="0"/>
            </a:endParaRPr>
          </a:p>
        </p:txBody>
      </p:sp>
      <p:sp>
        <p:nvSpPr>
          <p:cNvPr id="15" name="Rectangle 14"/>
          <p:cNvSpPr/>
          <p:nvPr/>
        </p:nvSpPr>
        <p:spPr>
          <a:xfrm>
            <a:off x="2574726" y="6474975"/>
            <a:ext cx="4740474" cy="251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196682" y="6338952"/>
            <a:ext cx="7399170" cy="523220"/>
          </a:xfrm>
          <a:prstGeom prst="rect">
            <a:avLst/>
          </a:prstGeom>
          <a:noFill/>
        </p:spPr>
        <p:txBody>
          <a:bodyPr wrap="square" rtlCol="0">
            <a:spAutoFit/>
          </a:bodyPr>
          <a:lstStyle/>
          <a:p>
            <a:r>
              <a:rPr lang="en-US" sz="2800" dirty="0" smtClean="0">
                <a:latin typeface="Calibri" charset="0"/>
                <a:ea typeface="Calibri" charset="0"/>
                <a:cs typeface="Calibri" charset="0"/>
              </a:rPr>
              <a:t>Increasingly strategic use of multiple </a:t>
            </a:r>
            <a:r>
              <a:rPr lang="en-US" sz="2800" b="1" dirty="0" smtClean="0">
                <a:latin typeface="Calibri" charset="0"/>
                <a:ea typeface="Calibri" charset="0"/>
                <a:cs typeface="Calibri" charset="0"/>
              </a:rPr>
              <a:t>modalities</a:t>
            </a:r>
            <a:endParaRPr lang="en-US" sz="2800" b="1" dirty="0">
              <a:latin typeface="Calibri" charset="0"/>
              <a:ea typeface="Calibri" charset="0"/>
              <a:cs typeface="Calibri" charset="0"/>
            </a:endParaRPr>
          </a:p>
        </p:txBody>
      </p:sp>
      <p:sp>
        <p:nvSpPr>
          <p:cNvPr id="5" name="Rectangle 4"/>
          <p:cNvSpPr/>
          <p:nvPr/>
        </p:nvSpPr>
        <p:spPr>
          <a:xfrm>
            <a:off x="6096000" y="235098"/>
            <a:ext cx="2133600" cy="9144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Calibri" panose="020F0502020204030204" pitchFamily="34" charset="0"/>
                <a:cs typeface="Calibri" panose="020F0502020204030204" pitchFamily="34" charset="0"/>
              </a:rPr>
              <a:t>Learning progressions</a:t>
            </a:r>
            <a:endParaRPr lang="en-US" sz="28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2318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srcRect/>
          <a:stretch>
            <a:fillRect/>
          </a:stretch>
        </p:blipFill>
        <p:spPr bwMode="auto">
          <a:xfrm>
            <a:off x="838200" y="1676400"/>
            <a:ext cx="3650249" cy="1600200"/>
          </a:xfrm>
          <a:prstGeom prst="rect">
            <a:avLst/>
          </a:prstGeom>
          <a:solidFill>
            <a:schemeClr val="bg1"/>
          </a:solidFill>
          <a:ln w="9525">
            <a:noFill/>
            <a:miter lim="800000"/>
            <a:headEnd/>
            <a:tailEnd/>
          </a:ln>
        </p:spPr>
      </p:pic>
      <p:sp>
        <p:nvSpPr>
          <p:cNvPr id="9" name="Rectangle 8"/>
          <p:cNvSpPr txBox="1">
            <a:spLocks noChangeArrowheads="1"/>
          </p:cNvSpPr>
          <p:nvPr/>
        </p:nvSpPr>
        <p:spPr>
          <a:xfrm>
            <a:off x="-76200" y="2629"/>
            <a:ext cx="9220200" cy="1064172"/>
          </a:xfrm>
          <a:prstGeom prst="rect">
            <a:avLst/>
          </a:prstGeom>
          <a:gradFill>
            <a:gsLst>
              <a:gs pos="100000">
                <a:srgbClr val="5F1469"/>
              </a:gs>
              <a:gs pos="0">
                <a:srgbClr val="3C0043"/>
              </a:gs>
            </a:gsLst>
            <a:lin ang="16200000" scaled="0"/>
          </a:gradFill>
          <a:ln>
            <a:solidFill>
              <a:srgbClr val="5F1469"/>
            </a:solidFill>
          </a:ln>
          <a:effectLst/>
        </p:spPr>
        <p:style>
          <a:lnRef idx="1">
            <a:schemeClr val="accent4"/>
          </a:lnRef>
          <a:fillRef idx="2">
            <a:schemeClr val="accent4"/>
          </a:fillRef>
          <a:effectRef idx="1">
            <a:schemeClr val="accent4"/>
          </a:effectRef>
          <a:fontRef idx="minor">
            <a:schemeClr val="dk1"/>
          </a:fontRef>
        </p:style>
        <p:txBody>
          <a:bodyPr vert="horz" lIns="79052" tIns="45176" rIns="79052" bIns="45176"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119063" defTabSz="410751" fontAlgn="base" hangingPunct="0">
              <a:spcAft>
                <a:spcPct val="0"/>
              </a:spcAft>
            </a:pPr>
            <a:r>
              <a:rPr lang="en-US" sz="3200" b="1" dirty="0">
                <a:solidFill>
                  <a:schemeClr val="bg1"/>
                </a:solidFill>
                <a:latin typeface="Corbel" panose="020B0503020204020204" pitchFamily="34" charset="0"/>
                <a:sym typeface="Helvetica Light" charset="0"/>
              </a:rPr>
              <a:t>NYU Childhood Education Preservice </a:t>
            </a:r>
            <a:r>
              <a:rPr lang="en-US" sz="3200" b="1" dirty="0" smtClean="0">
                <a:solidFill>
                  <a:schemeClr val="bg1"/>
                </a:solidFill>
                <a:latin typeface="Corbel" panose="020B0503020204020204" pitchFamily="34" charset="0"/>
                <a:sym typeface="Helvetica Light" charset="0"/>
              </a:rPr>
              <a:t>Teachers </a:t>
            </a:r>
          </a:p>
          <a:p>
            <a:pPr marL="119063" defTabSz="410751" fontAlgn="base" hangingPunct="0">
              <a:spcAft>
                <a:spcPct val="0"/>
              </a:spcAft>
            </a:pPr>
            <a:r>
              <a:rPr lang="en-US" sz="3200" b="1" dirty="0" smtClean="0">
                <a:solidFill>
                  <a:schemeClr val="bg1"/>
                </a:solidFill>
                <a:latin typeface="Corbel" panose="020B0503020204020204" pitchFamily="34" charset="0"/>
                <a:sym typeface="Helvetica Light" charset="0"/>
              </a:rPr>
              <a:t>(Spring </a:t>
            </a:r>
            <a:r>
              <a:rPr lang="en-US" sz="3200" b="1" dirty="0">
                <a:solidFill>
                  <a:schemeClr val="bg1"/>
                </a:solidFill>
                <a:latin typeface="Corbel" panose="020B0503020204020204" pitchFamily="34" charset="0"/>
                <a:sym typeface="Helvetica Light" charset="0"/>
              </a:rPr>
              <a:t>2017)</a:t>
            </a:r>
          </a:p>
        </p:txBody>
      </p:sp>
    </p:spTree>
    <p:extLst>
      <p:ext uri="{BB962C8B-B14F-4D97-AF65-F5344CB8AC3E}">
        <p14:creationId xmlns:p14="http://schemas.microsoft.com/office/powerpoint/2010/main" val="1647366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png;base64,iVBORw0KGgoAAAANSUhEUgAAA6wAAAG+CAYAAACXuon9AAAgAElEQVR4XuydBZhW1dqGH6aTGLpLuiUMEBATGwsVA1uM39ZjHdtjHbsTGwQVFQFBFElpkJCShoHp7vive+HmjCPDBAxMvOv/5wDz7b3iWfvz2vd63vWuGvn5+fmyYgqYAqaAKWAKmAKmgClgCpgCpoApYApUMAVqGLBWsBmx7pgCpoApYAqYAqaAKWAKmAKmgClgCjgFDFjtQTAFTAFTwBQ4JArk5eVq2+Y1iovdqc7d+yswMOSQtGuNmAKmgClgCpgCpkDlVcCAtfLOnfXcFDAFTIFKpcDG9cs0YeyL2r5ljc69+C4NGHJBpeq/ddYUMAVMAVPAFDAFDr0CBqyHXnNr0RQwBUyBaqNAbk62fpn6qULDamvD2iVau3KmcnKy5Osbovue/ErBIWGK3PGnli74UTVr1ddRA85SUHBotdHHBmoKmAKmgClgCpgC+1fAgNWeEFPAFDAFTIFyU2DCmBf0609j5Ovnr5zsTPU5qrfq1ovQpG9/0EVXPqy46B1aMHeikhJidOTRp+q8S+5WWHidcuuPVWwKmAKmgClgCpgClUsBA9bKNV/WW1PAFDAFKqQCcbGRmjLhbR1/ymVq3KytMjPSNO6zZzT3l69Uq1ZN9ezTS4sXLNbAgb3VuVNrvfLKp8rOyVNISLBq166tbVu36vLrn9LRx50lHx/fCjlG65QpYAqYAqaAKWAKHHoFDFgPvebWoilgCpgCVUoBTkebPukjffvli+p//Pnq3H2Avh//qnZsXavw8BANP6uPWrZppdkz56lJ43rq1qmpHn/hB8knQCcOPVVbNm/W7l2puuSqR9S8VacqpY0NxhQwBUwBU8AUMAUOTAED1gPTz+42BUwBU6DaK5Cfn6f3X71TWzctUV5enmKiYxQcHKjWbdvqrLNPUePamYrcsk7pKakKDvKRr08NJWVI9Zp3VXpuuF5/5W317DtUZ194m8LCa1d7PU0AU8AUMAVMAVPAFPifAgas9jSYAqaAKWAKHJACAOuLT1yh6N0blZGRoeCAfB3dt4tOHHa5QsIipOwkZcQsUXJCgrIy0pWWnKCWrZvIN6yV5s6Zr3ETFmjYxXfp+FNGHFA/7GZTwBQwBUwBU8AUqHoKGLBWvTm1EZkCpoApcEgVAFiffmi4tm5apYb1QtW3WxMde0x31Wl7ouQbrPzMWOWnbZaPb6Cy0hO0Y+M61a8XqlyfMH3+1VxFxvrqwsvvU9eegw5pv60xU8AUMAVMAVPAFKj4ChiwVvw5sh6aAqaAKVChFfhp0mi3ZzU8WBrQp4Ua1w9T3YgwNWzZUf7BtZSaGK2kuChF1ItQTmaa4qKjFRTkr91RiRo/5Q+FRXTQxVf9W02bt6/Q47TOmQKmgClgCpgCpsChV8CA9dBrbi2aAqaAKVBlFPhz7RK9+uz18vfN0fDzBqpFkzqK3rlV2VlZSk1NV3JyurIyM+XjU0NNmtRTaFiIImoHqk7Tbloyb7Y+/36F2nQ4WiOufkR16zetMrrYQEwBU8AUMAVMAVPg4ChgwHpwdLRaTAFTwBSodgpwdM1zj1zisgEf26eFzhraRzExSVq3er2SEpNdAqaCBWitVStczZrXV2hokKJi0/Th+KXq0uM4B6wR9ZpUOw1twKaAKWAKmAKmgCmwfwUMWO0JMQVMAVPAFCiTAssX/6xP3nlQOVnJuvLcbvpz/Q5lZmWVuK6Q8DBNnrPdgLXEitmFpoApYAqYAqZA9VPAgLX6zbmN2BQwBUyBg6LAN188r59//FQ9OkSoaYSfEuKT/1Gvr6+vpHzl5v7dbeXC7Jx8zV2dqK49B2rENY+qTkSjg9Ivq8QUMAVMAVPAFDAFqo4CBqxVZy5tJKaAKWAKHFIFPGA9rndj+eemKSNjj7saEOCv4JAg+fn5KiAgQPn5+crOzlZOTq7SUtOVnZ3jrkvJyNXidcnqffRQXXbd4woKCj2k/bfGTAFTwBQwBUwBU6DiK2DAWvHnyHpoCpgCpkCFVGDyhLc05dt31KJxsFrWraHs7FwFBgWoXr06CgsPdcBasACs0VFxSohPVF5evnbGZmrT7hwNPnmEzr/03go5RuuUKWAKmAKmgClgChxeBQxYD6/+1ropYAqYApVWgWULf9Kn7z2krIxk9WkXJn+/GgoNC1bjxg3k6+ej7KwcZWVlKSAwQP4B/vKpUUO7ImOUEJ/kXNelf6Yo37emzh5+uwYcf36l1cE6bgqYAqaAKWAKmALlp4ABa/lpazWbAqaAKVClFYiP26VnH75E8bGR6tA8RI3qBCgx21/b00O0NTVQGTlSfr7k5yPVC8pVy/BMNQpMl69ytXl3hrZGZahZy0668a43VSeiYZXWygZnCpgCpoApYAqYAmVTwIC1bLrZXaaAKWAKmAKSxox+QjOmfib/wAClhTfV0tgwZeb7qUYhdXBU+Wkdlq5OfjuUmpyqoKAwXXjF/Tpm4DDT0hQwBUwBU8AUMAVMgX0qYMBqD4YpYAqYAqZAmRVISozVq89cp4l/Zig1IEIR9eupYbNmCq1ZU9lZWUpPy5Cvr48SYmMVu2uXMlJT1S04Tm1q5uvEoVfo+FNGlLltu9EUMAVMAVPAFDAFqr4CBqxVf45thKaAKWAKlKsCUbu36Yx//Vth9eqq7+CByszM1o6t25WZkbG33dzsbMVG7lS4j3TV4N4a0Le/mrfsWK79sspNAVPAFDAFTAFToPIrYMBa+efQRmAKmAKmwGFTICs7W9Hx8br39de1PSVZx5w4RHExcdq5bYfrUw0fH/dnRmqKorZtU+uGDXX3iBE6umtX+fz12WHrvDVsCpgCpoApYAqYAhVeAQPWCj9F1kFTwBQwBSqGAuxB3RUXp8iYGHVo0UKhwcFatm6d3vjqK0UnJCg2M0P9jh+srMws/T5/gQKCgtSyfXvntKYkJWnLmjXKzcrSiFNO0a3Dh7t6WjZu7AYXl5SkQH9/V6cVU8AUMAVMAVPAFDAFPAUMWO1ZMAVMAVOgnBVYl1V0A+0DyrnxIqovqk91fSV+CpbZy5dr086duuCEE/TZlCma8ttvOnvgQPXr0kWvjRunnxYskL+fn4LDwtSmcyclxMQoctt25eflqVHzZu73u7fvUHJ8vHJzc9W0fn11aNlSUXFxun7YMIWHhur9775TWkaGnr7pJve5FVPAFDAFTAFTwBQwBVDAgNWeA1PAFDAFylmBeenSMSUwDnEwU1JSFBoaqsTERNWpU6ece/bP6gHZwhD98Lvv6vvZs3XmgAFasmaNNu7c6dxQIDU9M1N1GtRXi3ZHaNXCxcrOzladenXVtW9vpSSlaP2KlUpJTJSvn5+at2mjwJBgbfxjjbIyMlzW4ODAQNWoUcPVw78nPPusdsXGaltUlIYNGuQ+t2IKmAKmgClgCpgC1VcBA9bqO/c2clPAFDhECpQUWH///XfxExgYqD///FMXXnihli5dqu7du2v+/Pnq37+/+7NXr16aM2eOateu7f7+22+/qWnTptq2bZu6du2qFStWqEePHlq2bJlOOeUU1a9f30FhSYoHrEDjuOnTHUR+NWOGYhISHHQGh4aqVft2CggMVGpSskLCQtWuW9c9x9j89T//+3uBFvP3/H3PH/nu/5fO+02b1q5VSGioqzshJlZ1wsMVm5io8JAQPX799TqhTx/b61qSibNrTAFTwBQwBUyBKqqAAWsVnVgblilgClQcBUoKrB999JEaNWrkfqKjoxUcHKzZs2erefPmysnJka+vrwNISlxcnFq0aOGc2KioKAd1GRkZDkzDw8MVERGhjRs36vLLL1fLli1LLIYHrAv/+EOPv/++Nmzf7uC0QdOm6nRkDwUFBqpWnTry8akhPx8fBfj7KSjQ3x1dE+jnpxr83tdHfn6+fzuLNS8vX9k5ucrLz1dWTq4LDc7MylZWdq77iYuJ0cpFixWzO0rJiUkuTPiGYcPUtU0b9enUqcTAXeKB2oWmgClgCpgCpoApUCkUMGCtFNNknTQFTIHKrEBJgXVfY8zLy/ubwwiwFnZLC/5uX5+XRjsPWJPT0vTG+PH6Yto0NWzeTANOHKJatcIdnAYF+CswwO8fUFqadgpem5uX7+A1KTFZu3dHacKYr5SdlS0/X19dcvLJuuvSS93frZgCpoApYAqYAqZA9VPAgLX6zbmN2BQwBQ6xAgcCrIe4qyq4h5VkS0+NHq105emam65RcNCeDFHAZGJiklJTUpSUmKKsLLJK5TuHNz3tf2ev7qvvuMRhYaHOta1VO1x169VTeM2wv1361Rdfa/nSFerWtq1uv/hi9evc+VDLYO2VQQFccyIBKDj+/v7+Zajl8N/Cog9jYbGI4ufnV+aw9KqiyeGfFeuBKWAKVGcFDFir8+zb2E0BU+CQKFBZgTUlLU33vfmmZi1frgce/5d274rShrUbtHPHLqUkJysjPUPp6Rl7ICVfys7OUlZWttO0dp3aYttsfFzC3zQGZAKDAuXv56/g0GAXvly3XoTatGutNke0dmHQ0yb9pIVzF+rG88/XFaedJl87r/WAnlMWFJKTk5WWlrYXKIGwkJAQp39AwMFJVc2e6bFjx7oIgMGDB+vkk08+oH4fjpvT09M1Y8YMrV692mnGAgtjGTBgQJnC0hcuXKivv/7a3duzZ0+3L92KKWAKmAKmQOkUMGAtnV52tSlgCpgCpVagsgIrA/3v55+7o2yO6HSEdm7fpdTUVHfOKi5UzVrhat6iuepE1FaDRg1Vu05NB5zOlfL3d3tYyRpMyc7OUWJComKiYxW1a7d2R+5WVFSM+wwoCAkNUd26Eerdr5cWLVis2N2xun/kSJ0zcGCp9bYb9iiA9osWLdK8efPcfmb2ReOCu+zMwcEuGVf79u113HHHqXPnzi7Z14GUyZMn66GHHnJwduWVV+rGG288kOoO+b3o8uuvv+rZZ591+8KB+qCgIF1xxRXuh8WWfRXui4mJUVJSkho0aKCwsLC9cPvNN9/oySefdP8eOnSoHnvssUM+LmvQFDAFTIHKroABa2WfQeu/KWAKVHgF9gWswMPixYtdll9edtu1a+dgEHirWbOmgwqcS16COeYGl4wXaEIMeSHGCcIhi4+Pd1AyZMgQ56ABInyGc7Zr1y7nnnEf/y5JpuDCx9p8OmWKO2uVPa30ib5069lV3Xt2VcPGDV3d1EuyJf7vb5mWCs0M97ufvHyXfCk2JlZ/rFitRfOXuBBjD14JxSRb8Lv33adOrVtX+PmtiB3MzMzUxIkTNWHCBK1fv36vs0pfAS8v3BVI7dixoy677DIdc8wxBwStlR1Y0eTxxx/X999/775Hxx57rPteHXHEEWrTpk2R3x++y++9957L4H3bbbc5N5bvBcWAtSJ+O6xPpoApUNkUMGCtbDNm/TUFTIFKp4AHrMAaL7e1atVyY/jll1+0efNmd/QMvwNcgc9LLrlE48aNc+C6e/dulyWYz+vWrev+3bBhQ61atUqnnnqq3n77bZctmJ8tW7a4jMCAbNu2bbVz506tXbvWuWsXXXSRg83iSkFg3bBtmx565x2t3LhRwSHBGnh8f7Xv1N65TrEx8UpJTlFyUpKDZgrACohm5+SJZMbpaSlKTkj+W5PBYSEueRNnuDZu0Ux1I+ooLCxEf677U7/NWajoqGgH5bXDwvTsLbeof/fuJQLt4sZV3T6fNm2a3n33Xfd8AWJAKc9Zs2bN3L95VnAT//jjDydNt27ddM8996hDhw5llqoqAOtNN90kwnhxn6+99lqde+65xeqBg/3KK6+4hQEc1JNOOmnv/l0D1mLlswtMAVPAFChWAQPWYiWyC0wBU8AUODAFShMSXDjL776y/uKerVmzxp21WjhDsAPHv85c9T4rTeZgD1izc3L05tdf64ufpqlpi2bq2bu7du6I1OaNWxQbHeuOpsG95fxU/wB/1ajhIz9/P4X8FQ7pOXgJsbF7ULZGDeXm5ignO1s52TnKzspyf+f3NWvVVJt2bVSvQX1t/nOTayM3J0dHdemih6++Wi0aNTqwCahmd7Mo8t///tftxcSlP/LII3X33Xe7s3pxDnkecOMBrE8++UQzZ850gHXrrbe6PZZe6CtzyHnA7OckRBaXH3cf6O3SpYs7fqlgKQ5Y6QvnDNNuQkKC6wcLMTiYADVRAF5h0YI9sYA1Cy0867GxsS4qgXquuuqqYmeV/m/atMn1n4UevjfU5fW/cePGe+vg+KglS5boxx9/dNdyHbrhrPbt21dHHXXUPxZOqO+rr75y5yBzXjKRDYRXt2rVyp2dfPzxx+91WNGUkGDmYcGCBe4eNGDxiYUEQrILhxxTPwsKLDqxKMR3heupm35ZMQVMAVOguihgwFpdZtrGaQqYAodNAQ9Yf/rpJw0cONC9mPLyD/B5ob+EAvNvzlXlhbZTp06qV6+eC9FkLyIvq1yL+4PzigNUu3Zt929COQlBjIyMdC/lvDDzwo+zyjVABsXL3FrUXjyu8YA1OiFBz37yiVbt3K76Detp9Yo1ysnNVZ369RQaFq6QmuEKDgmVX8AeSAVKPUgFNnNycuVsVj7x8XHntGZmZLifnMwsZWdlKiMtTWlkGk5IdH9n32uL1i2VmJCk2KgohQQF6Zqzz3bnsVopuQIA6Guvvebmn+fi9ddfd/BVOCScZwRHf/ny5S4kHRDi/F6uIxSdc4F5ZoElnleeP55TnskmTZpo+PDhOv30093vKPsDViCacFsADLDzsgl7+0S7du2qG264wTm8tM8z/9JLL+m7775z3wOgDqBcuXKl+3zOnDn7FYSEScD41KlT3ZnF1Mfz6X3P6P8FF1ygM88802mEXiSM4vvDdbQBxHM9+1cB5MLfm5SUFLdPFwD39mq7RRxfX5199tm666679gIrbfDd53v95ZdfOn3Rn9+j+aOPPuq2B3iF7zIO+dy5c0U73n8D6BP7ZFlY4KckYf4lf3LsSlPAFDAFKqYCBqwVc16sV6aAKVCFFPCAlTBN3CRePkl+g3tEeC173niRb926tXNecIBwntgTxwsqL8FAA64WmUZxqerUqaMVK1Zow4YNLnQR5+zDDz90L8S0wQs9fxI6zMs5bhgv3Lg6wEtRpTCwzvz9d2VkZqppq1aq36SxAoNDlJOb48bgnFKSKuXLwWxebu5+Zw1w5TxVHFmghz/z8/KUnZmhuN1R2rV9u9JS01xIc1pqqhpGROiuESN0ev/+VehpKP+hfPrpp/rggw8cFBHqi9sKFO2reMe3AFkekAGTwBJh6dTBAsmwYcPcM4STCMQCrzyvABtZdPcHrEDgzTff7MCYQtg64ezA1qxZs/ZCaP/+/Z0DyfPKc/XCCy+4PvBd4HnH5eX7Qp+nT59epJD0f/To0friiy/cAhDO7TnnnOO+V7i2uKj0n34AySeeeKILz2ehiD8JzecZRDuuYS8rfSsMh4zr448/dk42LigFJ5YQfr5jZEn2QoL5HgPefE+ZC/T2MhFzX58+ffTWW2+5OgD6N954w93Lfydo//zzz3eLBlzjhf7ffvvtrl9WTAFTwBSo6goYsFb1GbbxmQKmwGFXoLiQYF58eckmDLGk4bsFr+NenBqcIaCjcJhwaVwYD1jTMjL0/Gefafwvv6jbUX3VvE0bJSQk7gkHzsx0bRxooV8BgQFuf2xIcLAD3o1//KHIrdtc/b3at9erd92liJo1D7SpanU/jiruIs/FGWec4Zw+z2UviRA4mbibABWLJezP7N27twM2EoMBw7ivFJxEIBOQLMphJfHTM8884yAUGGXftReOu27dOlc/CzXUT0Zd9oDSd/qA60khUgBAAy6Ly2YMGHMvCzqA4osvvqh+/fq57wYAyMLO+++/7+olTPeBBx5w/ef7c9111zmoBc6B8dNOO22/klHfm2++qc8++8xdV9QeVj4DvHFrR4wY4YAV2OWHRST6hjNOP9ACTdCGvemvvvqqC+emsLCF28v3A3f7wQcfNJe1JA+1XWMKmAKVWgED1ko9fdZ5U8AUqAwKeMCKQ0IiJF4+AUxAlX15uEe8wHpHjrC/kL1qvLDiChH2y944QgO5n5BfnCkymOKA4dxs377dhQry0s+LN6ABIAAYXhZiXoxpg/BMrgUCCr/8e8DKC/GU335zx9oE1a2rJm1aK3p3tNt7mpacpJysLIXWqiX/wKB/TAGuKZ97IcIcb+NLeKW//z6niz4z/uatWyo5Lk7zf5mhQD8/XXXmmbrp/PPthbyUDzmA9vnnnzuowZm75ZZbSpRwy2uGewE63EnCzQnl5VmhUCcgizOJE4jjD2TyvBYFrGTOJbSVeSYMF4D2Cs8Ibi6OKM/reeed55I/8fuCwEryIyIJCIUvruDKAsU87ziehNvyHfEKIbxXX32128eLi/qf//zHAWp5Aysu6v333+8glEI/OAaIKAkKjiruLM7wO++8486BBdDR2kvUxu/uvPNOtzeXRQSO4PE+K04X+9wUMAVMgcqqgAFrZZ0567cpYApUGgU8YOWFnjBdQhqBV16SeUlnjx3OCvsJAQCcIUISeXklfJDENyRZ+fbbb13yGc7OxAXiT2CWvWzseSNUkEzCwB+hm4Aw1/ByS4giL/C0C4jg5m7dutW9EBcsBbMEZ2Rl6b9/uax5kuo2bqK8vFxFbdvmbvFnL2PrNvIPCnKhvamJCUqKi3P7UQuHBwMrgSEhqlW3rkJr1ZbPX/seC7bt7+ujTX+sVkZauo7t1k0v33GHQv8617XSTHYF6Cj7MQkLLovDCpByP84ffye7NMBU0KHlecJVJQMxYcHPP/+8C53dF7BSB7C5bds2t0gDjBbOvAtgAmiEvR999NHOEaUUBFYgF5jFMd1foT1gFRcYAAWQR40a5cKavcLiDm4t46Df9J9xlDewnnDCCQ7+WUyisJB0xx13uAUACm4y33PCfuk/Y2GhANgumAiLRStgm/2+zz33nHOtrZgCpoApUJUVMGCtyrNrYzMFTIEKoUBRIcFeWO2BZPUtTSbggu0VFXpc+BxWoPXVceP0/axZSk1PV25ensIjIhRWq6Yit2xVUFiYQsLCFbcr0mlN4iSSMIWEhijiL8c3ZvdupSYlKy01RVkZmfILCFC9ps0U8BfoZqWnKzk+TplpaQoNCnKw+uh117m/Wym9AsAmYa+4cSxwAGQsXuyr4PLjlLK3ErfdczZxWSkjR450IagsoHiFhZF//etfziFkUYW9pgDfvoAVaAZQgSyA9d///vc/wmxxFoFMAI6FFUKaCwIrsEbo61lnnVWsGPSf/Z84tpRLL73UuakFMxDv2LHDgTP7Tol2oP8cA1WewMp3nPBjQoa9wsIRmZlJJOUBKzoW7D/z5i1CFR480ReAd+FszcWKZBeYAqaAKVDJFDBgrWQTZt01BUyByqeAB6y8vOOo4nLi7rCPjxBHfoe7hFtK0iTcT1xX3FjcGEKBeeHmhZ7jNwjT5D5cVRwnXoZxYkmwxP38jtBf6sUZI9MqyVlIVIOjSgihl6kYp4YQYe/8zcLA6qn928qVWrh6tZauW6fYGlKbjh20YMavio+OkX9AgOo3bqxmbVqrQZPGf2UN/vs84SrHRUVr05o1LrkS4Fq/bl2F4Dbl56tmSIhaNW6sIX366AT2G/51NE/lm+3D32OSAOGS4oDyLLEfkgzAhfcys2iBU0+CLqAHuOWZw+FjjyrPK64mIcUFHVYcf0AJCCW7MGGpgGtRDuvFF1/sogRw/gkPxrUtWAiBJSyY8PZBgwa5/a70zXNYuQ9gJaNvScp7770nfug/yZbof8GwWSIL+B3giqOJS4nTWhGAlf54/ec7gyuLS1wQuD0N+G8DwO05tiXRxq4xBUwBU6AyKmDAWhlnzfpsCpgClUqBglmCebkEHn/++WeXXZUwX/b/sR+NZCuEBpMNFbeLMEbC/ebNm+fCftm3itOFC8PeVF5oCf0FgNkfh+PF34EMwh65nsQsHO2Bc8XZrcApYZckb/EyofJ7zoykFAWsfJaZna3Pp0zRmN/mqftR/bRi/kJt27RRnXr1Uofu3Ry4UnJzcpWZlamszKy9R9v4+PooiPDe/Dxt27hJy+bO01VnnKk+HTsqwN9fjevWVeN69eTv51ep5rYidnbXrl0uMzBJfHhG2Ot80003OSjzCnAGuOFE8nwAs+wRveyyy9wCh+d4sscTIPX2jlIfz+O9997r9mCzeMIeURZMitrDyj5N2gBCOZ6G670QV55jAJmwYO981euvv/5ve1hLC6zff/+9S4TE94jM2k8//fTeJE+Mm4UhQnHpP8mYcD0Juz0YwPrII4+47MAeRHpZgkvqsOL0fv31104TFq3Yg0udBfVnIQK3mkUEHNj9HVNVEZ9P65MpYAqYAqVVwIC1tIrZ9aaAKWAKlFKB4rIEe9UVDu8tHLZbVBhvwd/jenl72vYVLlxcFuL9AStH10ycPVvPfvmlevU/VpFbt2r9ypU66bxzVbN2bQfLSYlJSk1OceetAqz5nHlD0iUfXwWFBKtORB0H5VO+HKf37rtPfTt1KqWadnlxCjDHHN0CtOEiAnw4lyxUeOGju3fvdscm8UPoMIm8SObDNSx8ECa7ePFit3DCHlYWPnBrSRBEuDHHv/Bv3NJrrrnGufpFASsLJ2Ti9ZKJsf+VBRYAkWRMhDCTYAxoBGaByIJZgksLrPQRd5axAY5k/iVbMgtAnE1L/zmahwUbklIxPq4rC7ASxYDOjIFCCPIll1zi6gYoywKs7GF/+eWXnftNnwkbxmn19rmPGTPGzQsaEm7tnYNb3HNhn5sCpoApUFkVMGCtrDNn/TYFTIFKo4AHrITsUjp37uwgAcDjJR2XCZcERwWgIJy34Euol/mX31N4uebvhDkSRkmmYe5jHyJQ4GUcJmELL+HABAmXcGWAENxc2ub4D8JAC57RuT9gpe1Ff/yhO155RU07dnB9XrlwkWrWqa3mbRFcoqoAACAASURBVNpKZDrOzFJuTk6Rx974+/spPTlZW9et08cPP6wjO3SoNPNYmTpKGDlOI8etAKdALPPMfkgKzwPPDc8HWWsBLZxBIItnA/gk8Q8LILh7PCc8X/ybc4ApwC2wR2IvSlHAyh5ZoM47oganlxB02iZUGMcQGBs+fLgIH+a5BQTLGhLMvTi6hNYSacB3jP4DkbjPPPe0DRjTf8LoKWUBVnQlwRVJoxgnYf58vxkfe3/LAqx8h8ePH+/mjjlCL+oEUtl3S0QEocA40d55tpXp2bS+mgKmgClQWgUMWEurmF1vCpgCpkApFSgYEkyIJS+knJPJERfAJC+mhCeS4IYwTtymyy+/3O1dBSAIweRllRdXMooCCDhnOKkkx2GPG1lYCTUmnJMXdqCWcE3qIvSYMEN+z4s0YYS4UAAnvyNM0yvFAev2qCg9NXq0VkVGqlvf3lr7+wrt2LxFQSEhakTG4IAAhYSGqnZEbdcHwoBTk5MVHRWtpPgExe3epdTERLVs2FDfPPOMCwe2Uj4KsCiCSwe8kYGacHCvePue+/bt6/Y1s4hRcJ8k9+J+8jxRB88nhfsAWELIcS15Fr3FlaKAlfvYfz1p0iT3g8vpHXnE808YLODF+ave0UwHAqy0R/8Jsaf/hM17iz30H4DlO0H/O3bsuLf/ZQFW2uI7SQgvocb0m4I+7I0tC7B6euEC03/0wnGmsOhEJnHOv+Woq9Kcr1s+T5nVagqYAqZA+StgwFr+GlsLpoApUM0VKGlIcElkYl9ewWMuvHtIwIS7s6+yrzDgkmYJLlwfYcFjf/pJz3/6qdr36qH23brpq/c/dMDao39/1W/YwGUILlgID/5z3Qbt3rpNsZE71a9TJz19881qUETm2pLoYNeUTAH2nAKLuPf8SWZa4Ad3HjjkWcJ53ddxMUAqzxs/uLQ4r4So8pxxb+H9k9TrgSFghWtasBBJwHNKfTiHHjSzh5sIARzQgomhaN8DQBZsijvSprAi3A+k03d++Dfj9pKdMe7C+z9xSdHMHcMUGOgAsbhCH3GecYq9RSYWlwiz5jMP9gtrwneQ9jx4Z/wF+0Nd9BtXGL0YP/OFXvwUPkO5uH7a56aAKWAKVFYFDFgr68xZv00BU6DSKOABKy+dvLzijOKI4o7wb5wt72WcF1xe7NkfiCuGS+q92HINf+dzXlgJ68SR5cUYp4hCEidCNb1MwLx486Jc0pfb4hxW2li3bZue/eQTLVm/Xn0HD9S8n35WYFCQBp0xVGE1a+2dF17EObc1LSVNG9auV9yuXcpOStSHDz2kzq1bV5r5qyod5dkpeLRR4azB+xundy/3lOa+ohZQytqPss7Fwex/UX3wxsTnB6pRwTYORd/LqqvdZwqYAqbAoVDAgPVQqGxtmAKmQLVWwANW9s6RUIX9guxDI9SP40A8V4ZwYY6tAUxJqMLxJMBtQYeI/Xa4MOxpoxAuDPTiFvFDGCewC6ASrokjRkZgMsWWpJQEWKln/M8/6+WxY5WWk6OgoEClpaap05E9FV6rtgKCAh3AxkXHKDkxQfn5NZScnKLkuDhFBPjr5TvuUNumTUvSHbvGFDAFTAFTwBQwBaq5Agas1fwBsOGbAqZA+StQMCR4X5l7D6QHZckEvL/2SgKsUfHx+nL6dI2ZOlVxSUl/q87tYQ0LU2h4mAPWjLQ01fDxUWBwsPJyc9Wodm29dtddOqJZswMZtt1rCpgCpoApYAqYAtVEAQPWajLRNkxTwBQ4fAp4wIpTSngue+RwPkm+RJZfXFb2F3phuzimHMnBUSRkZiV5EdlOcU75O2HAQ4cOdWHFZH0tuM8PN9U7l5U6aWfKlCk64ogj3N49L/SYP+Pj41220YKlJMA6bcECPfHBB8r19VGPrh0VFOCviDq1XD+SklOVmZevXVHRWrdmvfJy89SgSRP5+PoqLipKvpLOGDBAo849Vw0jIg7fpFjLpoApYAqYAqaAKVApFDBgrRTTZJ00BUyByqyAB6xk/AQmAU+OEmEPKg4pCWcWLFjgzrQkZJgMwBT2ppLplOMxyAZMohvAk6ynw4YNc8A7Z84cdy1wStgvmUrJBEzmVu7lnEnChGmXhDt8Bji3bt3aHXFz4YUX/m2/XUmAlXBggLVd5/a65NzTVSs0WIF/nWOZkZ2jyIRkzfltkX6b9ZuD2NDwcDVu0VxhtWpq89r1ykhJUedWrfSfG29U84YNK/PUWt9NAVPAFDAFTAFToJwVMGAtZ4GtelPAFDAFDiRLsJeA6VCpWBJgXbpunZ788EOXfCkoMOAfCWZy8/IdqPLTqHkzxeza7brfrHUrNW/bRisXLVZCTKzaNW+uV++806D1UE2utWMKmAKmgClgClRCBQxYK+GkWZdNAVOgcingAStnQwJxuJ+4m2TzJRNwr169nPvpHWuB68o1HGdBBmHCfjkuxLsGZ5WzMHFoyUbKnxx3QZgvCZwI/S1rltKSAOvC1av15OjR2rB9u5sIHx8yx/q4v9P3PdmB89y/Ox/ZSyHhYVqzdLnSU1PV7ah+atisieZOna6UxET1at9eL9x6qxpYeHDleqitt6aAKWAKmAKmwCFSwID1EAltzZgCpkD1VcAD1p9//tmBaP/+/fXNN9+od+/e2rJliwPS1atXu99T1q5dq759+4rrAdBjjz3WhfQuW7bMXQvEsheWfa18Nm3aNHf8DftXgdrzzjvvH2dgllT9kgDrF1On6qmPPlK7ju0UUStcDSNqqVbNmq6J1LR07YzcrV27oxWflOL26AYGh6hew4bavWOHwuvUVt+BA6Ua+frl24mqkZenS045RTfS54CAknbTrjMFTAFTwBQwBUyBaqKAAWs1mWgbpilgChw+BUoTEuwlUPKSIx3qXpcUWF8YO0bnXjRMPbt0UG1/v390Mz09Qys3bdXipSv1+7IVUg0fB9lkDO4zaKDqN2qores3aNGs2WrbuLHuHzlS/bp0OdTDtfZMgTIrQLg+R1ORvCwoKEjt2rVTnTp1ylzfvm7cuXOnOA6LiAn2r/NDIaqCPepENLCANWDAgIParlVmCpgCpkBFUsCAtSLNhvXFFDAFqqQCpQHWwy1ASYB1yrx5zmGt27iBunXtoNaNG8rP11e1a+9xWcNCQxQUGKi47Bzt2BWjcZ+P147tO91ndRo0VMdePdSsZQvlZOdo7rRpSoiK1s3nn68rTjvNQa2Vg6fA+vXr3dm+69atc+47pXbt2u6MXtx5IKus4eMHr5eVqyYgET0fe+wx96dX/v3vf+uMM87Yp55ESkydOtUlPKNcfPHFbh6KKz/88IMeeeQRV+fVV1+t66+/3t1CcrZrr73WZRwngdqXX35ZXFX2uSlgCpgClVYBA9ZKO3XWcVPAFKgsClQ1YN0dF6d3JkzQtzNnqoZvDdWuWVM+Pj4OVClBQYHy9/dzx9ukpqYpcucupaWmuZfu2vUb6IiuXdSiTSvVkLRl/QYtmPGrTu/fX3eNGGFH3Rykhzo6Olpvv/22fvzxR6Wnp7v54YcC5ABdYWFhOuecc3TZZZe5UHOvsF/6ySefdPut77777r99Vtru0c7mzZv15ptvugzVw4cPd+1W5gL4v/HGG/rqq6+cpoAne8iByYEDB+4TWAHVe++9VytXrnRDHz9+vMsCXlwBcp955hlXJ/N0xRVX7AXWa665xs1lmzZtDiuw5uTkuKOzfv31V/c89evXb+/xWcWNzz43BUwBU6AkChiwlkQlu8YUMAVMgQNQoKoBKxDy2Y8/6vXx45WYkqKmzZoqNy9XifGJDo4KFl60m7dspkZNm2rFshUKCA5Rm86d1LZDO/eynxATozlTp6l7q9Z6YORItSl0LuwByF5tbwU4X331VX377bcuWRcw2rZtW3d8EnuhAUjO8PUyUF933XW64IIL3Bm/lF9++UUPPPCA+zvOXbNmzcqsJWcKf/bZZw7wCFvFhYyo5Am2WAx48MEHXeI0NB01apROO+20/TrVZQVWkpcBpRT2v3uLDjisFQVYN23a5J43zoe+5557dNZZZ5V5D32ZHzS70RQwBaq0AgasVXp6bXCmgClQERSoasCamp6upz/+WD8uXKBLrxqhJk0aKsjHRxm5ucrJy3eS74qM0oZ16/Xz1Blq2LihBgzurykTp6mGr69atm+vTt27ysfXV6nJyVo0c5YCsnP01KhR6t2xY0WYskrdB5JvPf/8827vI3uhH330UZ144ol7YYczez/55BNNnDjRfT548GBdfvnlbi9kbGys3nnnHU2fPt1d/9///ldNmjRxWak5P5gCROGq8cPiBYVrqatgSDdZrqOiovTCCy84Z/HII4/UDTfcoIYNG7ofFjNwcamD+wMDA/fqzu+8Nvhl4br5HSDH/fSH66nPu660Yc605dVF3dwPIFKfB4n8HlgF+J977jm3f7Vly5YaMWKEevbs6TRCw32VsgIrocRoSGF/rLdHtjCwfvHFF25fa1xcnFuUoN+4vrVq1XLjKFjQqqB23vwxd4X3znu6eHpQF/VzP9fSt3nz5rnnif22nBl9/PHHu0USnGeu41409BZEvL4wbwU1Zx9waeetUn9RrfOmgClQYgUMWEsslV1oCpgCpkDZFKhqwEpI8FOjR2t3drrOOfcMtay95yU9Ky9fiTm5ygZosnO0fMlyTRj/vZo1b6oTTh2iiRMmKzMrW03bHqGuR/ZwL9IZaWla/tsC5SYmOmDt06lT2US2u/YqsGDBAr300ktuf2XNmjX18ccf/8MlxWElCzXhuUAX4boALm7oqlWrxNFJXqIfwAcQ4fgloIj6Cf9cs2aN+zcwAoAeddRRzmnEzaUAqriQf/75p4NPYA747dixo2688UZ3bNN7773nIIt9mOzV9ApHQAHUhJrSD0JhASEPVMmQPWPGDAdLjAWIApC6deumU045xWXgLsl+aO5jvLjKZOEGwIAodCPBEdm3+cFJpR/0F91ok2gCIIuxoyN7TI877riDGhI8Z84ct4BA22effbaGDRvmNCgIrGj3+OOP67vvvnPHZDEngCrHZnEPn3vQynjZ18x4uTYyMtIBP3Pcp08fDR06VJ06ddo7Bsb60UcfucUEdGjRooU+/fRTtxcXaB87dqzTjbmkHo7UYh7QAYCfMGGCez66du2qW2+99W9zQmb0zz//3GnJs8Ge4Mruvtt/hkwBU6B8FDBgLR9drVZTwBQwBfYqUNWANT452QHriu1bdfGI85SfkqqAAD9iFpWclaO4pGRtXL9RC+Ytkp+fr4acMkQtW7fU99/8oKjd0WrUqrWOPLqv/AMClJ2VpT+WLlPKzkgD1oP0nSnosAIqgBR7K4FFQKyoQkjn6NGj3fFIQBuQxD5LYIYEP507d3Z7Yj/44APt2LFDTZs2dQCDCwj0UQCV+++/3zlszz77rObPn++ObqLg0AJ3ANH//d//acOGDQ5SgB9+h0vnFTLv0hcAmn7cd999Ovfcc52TCmS99dZb7jgngJE9nIwL55PP6BPXA9j7KwDWrFmzHBACcTiGQCpwRp9wDKn3zDPP1EUXXeSglXZxn/mMcGeuRR/OUGYP66BBgw4qsALtXtIlQoALJl3i34wBrYFNFijQGHjERUe3008/XTfddJPrI9fidDNeYBWoZXEB55PFB+7p0aOHCwdHU4rXPuNkjtBo6dKl7s/XXntNOLv8G2ee0qBBA6cZOuDc00d0YlGEBQz+9MqYMWPcs8SCxZAhQ9yzwHxaMQVMAVOgsAIGrPZMmAKmgClQzgpUNWBFrje++kqfTJmiE08/UV+N+UY1w8MUHBzkHNSUlFT3stygUX116dZZxw48RrExcZo4YZK2b9upxq3bqFP3LqpVp44Bazk8e5x9S5IjYAMXMDg4WN27d3fwCbTigrEvFeD0wnzpBuGugOdTTz3lIAKHEnjhesAG15NETjibAAuuK4BKe0888YTYy4hTxj5GnDogiPr+85//uFF26dLFhc/SB7IT48yVFlhxCDnD+OWXX3Z1AkVk3MWZA5zeffddB9PslwWQCobzFpYawCWh0ZIlSxwIX3LJJQ7sgSbgj6RKwDuwRygzbiVuMZ/RDs4gGrJnE5hHI4BtX6WsIcHFASsht8wvwErCIyAUpxxnk/7h/DKfuKPMKW4p+5KB1PPPP9854sAo4A6AUh/1/Otf/3LfYRxu9uuy8EHdzZs3d6Hd1Msc0wbOLtmMKeyFpi3mGOgFlhcuXOhCmYFt2qSwf5r5YXwUHOITTjjhH+HL5fD1sCpNAVOgEipgwFoJJ826bAqYApVLgaoIrHN+/11PfPihajaoq6DgYC38baFCw0LVum0r1aldS/Ui6qhZi6Zq0qKZcvPzFReXoMnfTdHaP9ap6RFHqFmrVmreqoUBazk9ysDiuHHjHFwClN5eU2CMUE0gFIAlbNQDELpCBtxLL73UOZVATcGkS7ieOHQ4cQArIcDURWGf7Pfff+9g78ILL3QOKgXnEqCkFE66hPtaWmClf3fddZeDU8YASOIiUnDyHnroIZf8B8DCwQOwiiqM7f3333fuIAAN5HtHzQD6HhgDcbisuLZoAnzSB2CW+2655RZ3RND+SnkCKzBI33ApKczTK6+84iASVxV3nB9CcMn+zJwQls0Y2HtLIQScfcxAPA41ulAvjrqXgAuHGbfeg1xPc5xxnGdK4aRLP/30k4NfnhdCunGL0ZC+vPjii24eAVvg9UCSe5XT18iqNQVMgQqigAFrBZkI64YpYApUXQWqIrCmpKfr/jff1LxVqzT4pEH6YcIktWnXRucPP0f1wkIUHhwknxo1RA6mpJxcFyY89YeftHTRUjVr317htWqr25E9DFjL6bEHUAlbBVyBzLVr17okQcCmV4AI4ISjZtj3idu6P2DlPgCIkFPCeXHsgESADjDGqQRGcCI5wqU8gJX+n3feec6hw1XlCJWCUDp37lw3VvbMAmeMq6iC8whkE/4MZANwBR3Z3377TQ8//LADWsKLcXUJ/a1owIqbyT5lD7aZe0JtcVMBUTRgYYAFAoCSzNHAIQsOBfeMTpo0ybnT/I490F4IuAesuPRoykKBV5j//QEriyVXXnmlCwsHkskSzRnAuLJALnuGAWXc+sp+3FE5fZWtWlPAFCARXr637GpymAKmgClgCpSLAlURWBFqwapVuvOVV5Tn56P42Hh16tJRV159iWr6+cq/Bqes7inpefnalZyqaZOna/6c+W4Pa1itWurUrYt8fH20cuEihWZl6+FrrlGnEpxNWS6TVEUrBTCBBhLx8CewRcjo7NmzReIiwj4J1b3jjjtc2PD+gBX4IQkPYZzUA/h4GXr5jH8DrITI4qqVB7ACVISsFswsXDALLiHDXuZhnE/v3NLC00u/ATH2wVIIXR05cuTf9p8SskyoKrCFk0oYMFBV0YCVUGTc5IIZdvk3CaKYd9xfHEwSZXkLCYR7M1cFAZ35A/TZgwrM474XdFgJ9cUVLZjMqjhgRWf2zNIX9tqyp/WMM85woeXsfyWcmbDsvn377jd8u4p+PW1YpoApUEIFDFhLKJRdZgqYAqZAWRWoqsCKHo+8+66+nD7dSQOwXnPNCAesPgXEysjLV3RGlqb/+Itm/TxTDZo1V3jdumrZppVzrJbOmatmYWF6cORItT2AMz/LOj/V6T6ABHfy999/d9CAAwu4sE+RUM/9ASsZeTnmZuvWrXv3MJKVlzkk/JRkRGUFVrIUk2DJK7iahKUStlsw6RLuLuG5ACshqoSZFhVKCoiTnXZfhfsB1qlTp7qPyVqME1gQ+ghXxZlknyb9Q6+KCKyEdhP+XbDvwCD6AayEYnPMEYsUuMgUAJz9uvvKyssc4r7i3HrASt3UA7AWLMUBK9ey7xcHFSA+9dRTXQIrIJZ9s8A0rq+FA1en/wrZWE2B0itgwFp6zewOU8AUMAVKpcDEFKl9wL5vKer3pWqgDBevyyr6ptL0KSYhQcMffFCRMTFFAmtaXp5iM7I1feovmjV9plp17KjQWrV1RMcjlJ2V7c5hbV0nwoC1DPNY+BaAFGeQH5IgAXck5Cl8xAsuIdDw7bffuiqAN5xLXNh97WEl7JcQU8I4cc2Ajssuu8y5ZsAMTiTOa2mAlWQ87GmkL2QP9hL30B+cVEJwcXQLAisgS9vs02TvI6BZ1P5RnNfCZ5AW1ItjWUhOBHQRxowGBR1HjpThd2RBBuC4vqKGBJNRuSB8Mk+ECeM48wywIIHeON+MB0fz5ptvduC6r8LzghYHA1hJ1oVji5vNnlmc28mTJzvnGmefo3pwWq2YAqaAKVCUAgas9myYAqaAKVDOCsTmFt1AXd9ybryI6g9mnz6aNEnPfPyxOnRuryuvvER1Av3lk5+vjMxMB0rZPr6Ky/wfsB55XH+17dhRNXx8lBgXp7lTp6lz8xYGrAfhUQBYCf8kwy1gyb5BjpcpuO+QZkh6Q/ZeEgcBYSQrOumkk/7hsLI/kZBT6iWLLGdwUsj4SlZdb98r+2DZXwqwkgTJ2/dYMOkSIaWAE3BKweWlXeCUgkvImaG4nx5cAdAFgRX4oQ5gkozEuKLsgfQKrh2uIgmDOKKFa4oq7F8F7ABmwJskS2hBoR1cSqCewlhJJMXzXNFCgsneC/h5yafYF8oeVM89vv32213iK7IbP/30025PM8mymCNcU6+wrxTAZ35wpkmgVVpgve2229we44IAymIH84K7iyvO3LAHmnbY00rSLyumgClgCuxPAQNWez5MAVPAFDAFDkiB31au1FVPPOGyAh9/wiDlZ2QoMy1NCYnJ7qgb/9AQBYaFadWK1Vq+eLn6DDpOrTu0V40aPoqLjtbMHyarV7t2BqwHNAv/u5nQz9dff91BAfCH80YGWY5gAf4IcSU5EZmAcdEASc9t8xIQcQ3wAnxwVAnghwNKvYAw4bbAIoBH6CluGe4n9QMggBF7IYE7nFughRBTwA+HDYAGRoEpwpIpJIBizykZekkABHh554l657ACzoQek5UY95BzUwFW2iTpE5l+GRchpuzj3N+5noAtDi+hzvSPfrHvFdiiDRxK3EjODr311lvdET6UgwGsuN4eHBeedpJhMR8kkyrqWBtgn8y/9Jt5wikdNWqU05V7gG+gm7knYzALFx6Ek5AJHUlYhd4sEuB+ch3PC1q++uqrLrNvccDKswDY44bz9969e7vwX2CUUGWvsF+a83lZIKHQDnudr7vuOgexVkwBU8AUMGC1Z8AUMAVMAVOg3BTwgDUwKNBBSlJikguz9Aov1DVr1VR2dpZSklM18PShatS0qVSjhqJ27tSM73/Qqccco7tHjFDjevXKrZ/VpWIgBvdw7Nixzr0EAAvnV2ROADPcU8CTsFovHBaIw50DCCnA6p133ukgBOeOPYkADwXHEXcSgGS/J7AItAKSQCuZa4FSXD36RQFk2AsJkOFwfv311y7Elz5yr3euKCG/hLpSCGX1zvAENIFkoBag9OrlOs4U5dxUrgfEiys4zYyJzMIkjvJ0oh8AGwAIZJMoiLopBwNY99cv2iHBE1l6iwJW9tdypA+QyEIACwgc58M+UQr9Z78tMI9untPM3KEdCxaMl/u5lnGjO6CP603blOKAlWt++eUXB7tAqacfIccsHniFfdMsIDDfXls8U4Qr7y9su7j5s89NAVOgeihgDmv1mGcbpSlgCpgC5aZAfHKy+l97rau/QcP66tm7hxo2brj3RTQuJk4rf1+lLZu2Org4buipatS8GTaLNq9fr4UzZur8IUN020UXKaJmzXLrZ3WqGCjAuQQmVqxY8TewAzJx3thPOHjwYOcgFkzYg7sKbJBciQJ04sQRYkuoLjDshfECSxwJw7EvhH2SOMk7NoXwUGAW55PQYo7BoR0gGQcRsASaAGtcYcAaWKMdnF3gygtBZt/qCSecsLefJIfCBQXScHYBLwATpxHnDoAruB91f3PP8T+Ew9JPwArtcGZxHjkSBsex4B5gnGH2vgKuhNYOGjTIXbu/wtgBbIC+uEJbLCKgO6DPfk90ox1AkIJTCfTTV9xTQn4BQpxXXHJgleuHDh3qQnALFsY7ZcoULVq0yIWAe3BOluhzzz3XPQ9eoR2gmWtYQODzwoU66CP7jZlPANTbI+tdy/xwTJB3rA5zzPNB0i4rpoApYAoUp4ABa3EK2eemgClgCpgC+1Vg6dq1uvSRR9SydQsd1b+f0tPSlZOdI9WQO4u1afNmys3N0ZyZ8/THyjXqPXCA2nToAK9q/YoVWj5/gQFrOT5j3tE2uN5AHDDG3tP9AZ13D39yrecu0k3cVZxNz8Ur6JDxGcDK9QCkV4Ao7vGc3YKfcQ2wSsgqYbKlOY+TeoFMFkK4l3ZLCqqFJacuYJQxUxfjrkyFfnvHC6EhWhRciCg8Fp4HtKNwPfuPy1oAZ9qmTtrFrS04D8wvYcq42TwD7HkGytl/a8UUMAVMgeIUMGAtTiH73BQwBUwBU2C/CmyJjNRpd9whP38/l/W38EsyL7MBAf4KCAx0MNvj2KNd0iVesDnSZuOatQas9oyZAlVQAVx6YNVzy0n8hFPLXmFvT3AVHLYNyRQwBQ6yAgasB1lQq84UMAVMgeqmwGMffKAvf/pJYeFhqlkzXLXr1FZEvbry9fNVVFSMEuLiFR+XoMyMDOXm5Kh9927q3q+vC2c0YK1uT4uNtzopQMZqkn8RQs4Pe9wJ9+boJHNXq9OTYGM1BQ5MAQPWA9PP7jYFTAFToNor0PuKK+Qb4K+zzjtDLdu0Ulp6lmLjk5SWkaWg4CAXGhy1c5c2rlmn7Zs2KTQ8XMefdYZzYg1Yq/3jYwJUYQXYpzp//ny3B5j9zuyr5fidgvtkq/DwbWimgClwkBQwYD1IQlo1poApYApUVwWG3nabdicmaMCg/qrftKm27oxSYkKS8vPyVK9hfTVs3EhZmZna+McarVuxUuG1aum42hioqQAAIABJREFUoacYsFbXB8bGXW0UYN8ye4MpQCv7pwvvX642YthATQFToMwKGLCWWTq70RQwBUwBUwAFJs2Zowfeeks1/HxVp359BYSGy/+vI0Dq1q+nkKBAbd3wpyK3blVaaqq6H3WU2nfv6oDWHFZ7hkwBU8AUMAVMAVNgfwoYsNrzYQqYAqaAKXBACmRmZWns9On6dPJkRcbFqX6z5mrRuqVatGzmQoJ/mTxNkdu2u2NsmrRq6YA1rGa4289qwHpA0tvNpoApYAqYAqZAlVfAgLXKT7EN0BQwBUyB8lcgNjFRz3/2mRZv+lOnnHGymjZv6pIukQl4xtQZmj1zno7o0lkdenRXYFCQCwfmsw2rVmnZ3N8sS3D5T5G1YAqYAqaAKWAKVEoFDFgr5bRZp00BU8AUqFgKxCcn66nRo7UqcruGnnmqmjRrvOd4m3xp44aNGjf2W/Xqf4waNWu2t+MA68Y1a7Rk1hwN6tVL/7riCrVs1KhiDcx6YwqYAqaAKWAKmAKHVQED1sMqvzVuCpgCpkDVUCAzO1tf/fyzXvjiC7Vo21JnnHOaO94mNjpWc36dqy3bI3XkgP4u4VLBErt7t37+bqL6duqkB6+8UkcUANqqoYyNwhQwBUwBU8AUMAUORAED1gNRz+41BUwBU8AU2KvAhu3b9fgHH2h3WoqGXXi26jeop0/e/1SbN21Tj6P7qVWHDv9QKyE2VrOnTFWr+vX1yLXXqmubNqaoKWAKmAKmgClgCpgCexUwYLWHwRQwBUwBU+CgKBAZE6PnPvtMy7ds0kmnnaCQkBB9+sHn8gsI0IlnnS6fwOB/tJOanKzFM2crNzVVT990k47p2vWg9MUqMQVMAVPAFDAFTIGqoYABa9WYRxuFKWAKmAKHXYGs7Gx9/uOPemvCNwqtFa4aNXy0a2ekuvfqrr6DBioxNeMffeR81lWLFmvzmrUOWE85+mj5sPfViilgCpgCpoApYAqYApIMWO0xMAVMAVPAFDhoChAW/MQHH2jtzu1qWDdCXTq3V5de3ZWYna/dcUn/aCc/P1+b1q51iZduGz5clw4dqqCAgIPWH6vIFDAFTAFTwBQwBSq3AgaslXv+rPemgClgClQoBQgLZh9rQP1aOmPIAAUFBipb0prd8fsEVjq/e8cOLZ41R8d16aL7r7hCdQslZqpQA7TOmAKmgClgCpgCpsAhVcCA9ZDKbY2ZAqaAKVC1FfCANc0vX5dfcJaCgwKVg4sal6SNkXH7HHxyQqKWzp2roNw8vX3vvWresGHVFslGZwqYAqaAKWAKmAIlVsCAtcRS2YWmgClgCpgCxSmwL2DNzc/XloQUbdgZK0KAC5fcnFytWLhQ61es1McPP6zeHTsW14x9bgqYAqaAKWAKmALVRAED1moy0TZMU8AUMAUOhQL7Ata8fGlncprW7YxRdk7uPrux8Y81WrFgoS49+WTddtFF8vXxORTdtTZMAVPAFDAFTAFToIIrYMBawSfIumcKmAKmQGVSwAPWqMxUjbpiuEKCg4SnGp2aoTU7Y5SeyY7WfxbOY100c5YiAgL11dNPy9/Pr8IMOycnR6kZGQoODFSAv3+F6de+OpKbm6u4uDj5+/urVq1aou8JCQny9fVVREREufY9MzNTu3fvVr169dyRRsUVrg0KCnL9LGlhfFFRUa5+7ouPj3d/+vj4yPssODhYtWvX3lslrn6NGjXcfehSp06dkjZX5HVompWV5cZK22Up9CsmJkbh4eFOB4rX1+TkZCUmJqpRo0byK8F3IT09XdxDPdRHYcz7Kl4bZelzwXvy8vIUGxurmjVrKjAwUF4fmJuwsDB3Kc9fWlqa+xz9mzRp4p7FkhQvGqOocZSkDrvGFDAFqoYCBqxVYx5tFKaAKWAKVAgFMrKy9Oh772nRxg265+arFBa6B1wSMrL0R2ScklLT99lPYGPBzzMUuWWLvn3uObVu0qRCjCcnN1czly7V51OnaviJJ+qEPn3KDCiHYkBA4z333KMTTjhBZ5xxhoOFf/3rXzr77LN14oknFgkxB6NvtP3++++ra9euGjhwYLFVzpgxw0HMhRdeWOy13gU8J999952D8quvvlrvvvuuLrnkEoWGhjpg/f777xUdHa1rr73W3bJr1y5t2bJFRx11lBYtWqQ//vhDl112WYnbK+rClJQUvfrqq7rtttsEIJelTJ48WWvWrHHjAPoo6Dd8+HA3Tw8//LDuuOMOB3n7K4Di3XffrQEDBmj79u26/PLLNXbsWDfOguDu1fHWW285zbw2y9J37pk4caI2bdqkK6+80gEqgH3ffffpmmuu0ZFHHumqZX5nzZql008/3Y3z5ZdfdpBfkjJv3jw1bdpULVq0KMnldo0pYApUYQUMWKvw5NrQTAFTwBQ4HAo8/O67mv3Hat37f1cr/C9gTcvO1ZpdcYpOTCmyS2uX/67VS5bqqtNP163Dhx+Orv+jTQD808mT9cIXX+jqM8/U9cOGKawE7uHh7Py9996rYcOG6eijj3bduPXWW3XTTTe5F3+ALSMjQ61atRKAGRkZ6WBuw4YNatmypYM7IIPf4UYCIWvXrnXuWe/evd09XAugAI09e/Z0f6deHL7ffvtNPXr00ODBg51bOH/+fOeGtmnTRqtXr3Ywu2zZMgdL2dnZDiKBG1xK6lqyZInrc6dOndzf6TM/1EXfdu7cqfXr17t+nHvuudq2bZurc8eOHe7nzz//dJB+ww03uHp+/fVX17eTTz5ZOIJTp051ulAf7fLnqlWr3D2007hxY3cfY2Hc9Ktdu3YOhmmXOjp06OBA8JlnntH//d//Ob3QMSAgQF26dHF9wOkElvv16+ccUtph/OhZv35919a///1v9e3bV6eeeqrTMDU1VTfffLObqz59+jgIZdGBexlj3bp1Xd3ojqa0BdgyH++9954ee+wx1yZuJnXceeedbs6AYpzo1q1bO1gEKAHtjh07urno37+/u4Z+tm/fXuvWrXP9ZI4YK214OiUlJalhw4YOJIHT4447TqeccopbMKDcddddrm3aoqAZBQ0vvvhi9ywyd/Sd8XjaoztjAoDRHH2nTJninptevXpp48aNro1mzZq5PjOu0jjzh/P7aG2bAqbAgStgwHrgGloNpoApYAqYAgUU8ID1rluuVu2wPQ5rVl6+1kfFa3tMYpFaxUVFa+60n9Sibl19/cwzFUJTgPXjSZP00pgxGnTkkXpg5Eg1a9CgQvStqE4ArIRievAFtP33v/91wAR8AKY///yzc/I+/PBDBx633HKLgzzAi1DdESNGuNBN79+AEkA2aNAgB1rAB59R3zHHHKMXXnjBOXsTJkzQscceuxdYX3vtNQc9QNTbb7/trnv00Ud11VVXOUACSnB/cRaBv99//925hDiAABhuMYCEo/mf//zHtQsUA470n3EBSLidF110kQNkQNgD1l9++cVBEQ4f0DlmzBgHujiQ9Bf4A0wBy9mzZ2vkyJEOmD799FPXLu5pgwYNnEvYuXNnFwZMG/QLYGUcr7zyiuvL8uXLXb+4DzCmP8AWOtIHNMflnjZtmk477TS98847bmEA4POA9YorrnDzAZDhrg4dOtSB2ooVK5wT/dRTTzmn8scff3Ra0DcAEB0Izz3rrLPcWNAU/VgEoL/oj7uJztSDews0nnfeefr666/dXH7zzTfOlUXLSy+91P0bHYFH2kcfFiIY2znnnKMXX3zR/ZvFAC8EvDCwosmCBQuc441G119/vQNh3FNceOby+OOP3/s8Eg3AYguLHswVCxcsLPB3wqNZbOD5BtA9SK7QX0brnClgChwUBQxYD4qMVokpYAqYAqaAp4AHrHfccpUiwvY4LxxtsyU+RZuj4pVTROIlrvvpmwkCXKe89JJaNGp02EVNz8zUB99/r9fHj1fTBg300m23qUubNoe9X/vrAC/0J510knPvKPfff79ztnjpB8hwx5588kkHRrz4A1GE0gKQfAYgeA4ZThsu2ebNm53rSPjnE0884QAXZxHgAIpwwICkzz77zNUByFAAlh9++ME5d7iOgCewAjwtXbrU1Q1AAba0C9wCZbSDM3rBBRe4egAqQmgBxOnTpzun8brrrnN9AW4BU0COPwFQD1j5+8qVKx2Y4UTSNlD28ccfO5cTZ5G6cfuATcYFYALH1M/vKQDhqFGj3Gf0DaB97rnnXP9mzpzpdGVfK64o9+EGn3/++XunCV1wC4F7gA93EHDFXcVN9Qqg+MYbbzioA97oD8DIwgKQC/CjJW3RJmMAWOkX7vPzzz+vBx54wPXxk08+cfeiFYsALDQQhg04Mu/s5aXOr776yi1GvPTSS+65+eCDD1xfcWUZM1D80UcfOWDnmSIkG4d+3LhxTlfm3yuFgZV2GS/zxiII846mtIUG9A3AZwy4vp5rzfhpE70YL8+ft1ACfA8ZMqRCfwetc6aAKXBwFTBgPbh6Wm2mgClgClR7BTxgve3mq1QvfA+w5rGfMDlN63fFKaOIxEtcR0jwqkWL9dBVV+mik0467FomJCfriQ8/1KS5c11f3rjnHg3q1atc94Ie6KCLCgnG4cOhAgoBmwcffFCff/65A0fcTZw14ATY8xL3eCAJzOIS7gtYgQpcOkJQAT32UnrACogAKjicgJLnGgK3+wJW3FlcQNxgXDnCVikkJ6J/QAt9JkTZA1acUu7hM6AcsPaAlfBWQkgBS+CoMLB6sAe0E+7q7esErHArgW9A9s033xTuJ9c//fTTDrieffZZ50Syj/ahhx5y4c3AGRC6detWB3NeAaRxrtEAEANScaMLAytt4FySIKswsDKG119/3bmjhA/jajIvLBoAnLiS9BvnlfHj4BL+PWnSJOfiArg8A8wH80poMlBNnVwHgNLGl19+6eYSPXgOgOGffvrJ/Rv3E62ZX8ZRFLA2b97cubK0URhY6TN14D4DxTjenvYsVgDpzAPAzTU4wZTHH3/cLXg88sgjJUrqdaDfI7vfFDAFKo4CBqwVZy6sJ6aAKWAKVAkFANYfFy3U3XfdqCa19ySTIVNwfGa2yxScnJpR5Dhjo6L0y7ffa2DPng4OD3cpDKy3XnSRRp5+ugIraLZgQlyBK0IpAS5AD3cOgCB0ExhivyafkZgJiMOxBP4ASJxBwj29gvNKOCxhxDiROGW4hYAN7t0XX3zhwJLwU6CHEFecPpw2L7srwAKAAMtAGkDLXkogF6C88cYbHUiyH5X6GQNQBhSyj9YteOTlORjDEQX2cG7Zi0n/ADRcXCCXzxgH7icho9SFa4erh0MIRNEe9/PDuAFQwmlxCgFy+o3zS6gvdfA7QqxJVkR/aBfoIqwYwFy4cKEDOsaIa42euLm044E/e0DpEyDbrVs3B2k4mQAxWuIaUoBAwBdYxQUFNOkXUAxwfvvtt24+cKtxyQklZiEBmCPkGfBmPnBNgWTcdUCePbC4lDjthAjPnTvXjY/Q4vHjxzsnk3Bsng/aQhvGTr2ERdN/dMQxJVyZBQj617ZtWzcWdOEzIJl+UNAbF5cFA9xTxs98eMmZcE7Rnr3H7HGlTp4noJ7PmCucbaCavbzUzzMD0Frm4MP9X0Zr3xQ4tAoYsB5ava01U8AUMAWqvAKvfPmlRk+cqHvuu1Ut6/3vCJHUnD2Jl2ITU90L8L5KTnaOJo0Zq7qhofryySdV56/sqYdLtMLAOqRPHz01apRq/pVk5nD160DaLe2xJsBiSY5uKW29RY0BEMIFJqFP4bK/Nor6rCT92tcYCx+rsr9jVkp6BEtJ+lLcNftqi9/xU3CevHqKut6Dvn21V9ScF9e34p7LffVlf89Xwc/Y+wy8eo5rcW3Z56aAKVB1FDBgrTpzaSMxBUwBU6BCKPDhxIl665tvdMtdN6ptAWDNyM3Tprgk7YxJVE4uQcL7Lgtm/Kr47Tv05KhRAhAPZ4lNTNT9b76pWcuWuW6QcOmLxx9X3VKcHVra/uPm/bp0qdZu2aLLTz9dYWU8NqW07VaU60lsRIirFVPAUwDQJRzbO6/WlDEFTIHqpYABa/WabxutKWAKmALlroAHrDfeOUrt60fsbS8zL1+7UtK1KTJWmdk5RfZj+8ZNWvzrTF0+dKhuv/jicu/v/hrYHRenUc88oy3R0c7BysrM1JjHH1fXtm3LpV9pGRn66pdfNPqHH4S7O+6pp9SmadNyacsqNQVMAVPAFDAFKoMCBqyVYZasj6aAKWAKVCIFgK23vv5ao+4cpTb1IuRXY0/n2dmWmJ2jVVt2Ky0jq8gRZWdl6psPP9YxXbvqvQcf1F+3/+367JwcxSUlKTgwUOEhIeW2p21XbKyuf+YZxWdmun2UcdHRuufSSzXyjDMO+owkpabqtXHj9OmUKa7u43r21LM336xaYWFlbov9gSSqYa8h+y7Lo7AvkYRC7DskQQ8FrdgzyVEk3pEnZW2b/lMXYcLentay1lXcfcWF9nJkDtmL2XPJ3k5KdHS02yt8xBFHlHv/9td/NGePLIU9y95cFDdm+9wUMAVMgYqugAFrRZ8h658pYAqYApVMgZ8XL9ZTo0drxPWXq3WDCAXW2IOcBAEnZudqc0y8ouNSitzHyrXTvp6ghiEheubmm9WuefN/KLBs3Trd+/rrqhMeruuHDdNRXbooJCjooCtVEFhDwsIUuW2bTu7bV8/dcstBaysnN1frt23T8599pnkrVjj4bt+8uR6+5hr1aNfugGGc5DycVcoxIuWVrIassyRM8uCUhEIk3yFR0IFCJhBJ3STgIYlPeY2BCSXpEOenemfY7muSyVJLpl2g1SscJXP77be7ZFKHq7BoQMIm/gSmSUZlxRQwBUyBqqCAAWtVmEUbgylgClQ4BWJzpXVZUt09htPewr8L/+5wd56+8lOw8O9j9hhIpS4esJ518TB1bNNC4b4+e+tIzMlVVHK6NkfGKC9v34mXuPj3+QuUsG277rr0Up12zDH/6MOG7dvdcTOLVq9WRK1auvikk3TqMceodZMmpe7v/m7YGR2tyx59VDn+/mrcork2/rFGYf7+mvrKK/L7y008kAYTU1I0l+ysY8Zoe1SUq6pR3bq64+KLdcrRR8u/lK4ocDdnzhyXqRd4JLsqMMXxIGQHJussR6ZMnDjRHSVCBlqcS7LK4sqRJZgzNkl4tGDBAvdvnDuuI+MtvyOxD1ll+TfZeXHyyCrLGaS0yZErAHK/fv3cMShkCeZcV9y/oUOH6tdff3UwyzEsZLnlqBVAlKNqOJMTN5UzWQsm1+H4GLLRcmTNwIEDHZSRlZg6OUuUjLKcCwsck4X4m2++Uf/+/d2eR67B/aUf9JtzWQFSxkZ7ZEsGguk3mX3Jpkw/yWBMX6iT42fImksh+Q99Y68tmqEVRwSRvZasu2T9pW6y+QLa9I1zatmXS1/Rj/GTMRnHFuf7+OOPd+eyoj0Zhsni7OnUvXt393s+Zw45eohzUslMzN/J3sz9ZHKmME50KniszoE8o3avKWAKmAKHWwED1sM9A9a+KWAKVEkFPAhMXrHYvVj37dvXOYqEaPKSjAPCeYccccHLPC/WhD5ypiIvwBxzwUutl5WTl2Zebr3CZ1zjJSLh5RcHjZd0Ci/g3AME0Bb3EroJrPAZ91EHL9H88PJNfcAJ5c9cX7UvY96bBatX6+F33tGxJw9W755dVMf/f9SenJOr5Oxcrd26W1n72ce6Y9MWLZ4xQ1eeeaZuueCCfzwjJCaatXy5Xhk71rmTefn5GtCjhy444QQd3bWrCxM+GGVzZKROu/12NWnVUu27dtXy+fMVHx2jyS++qJaNGx9QEwAq+1XHTZ/uwpspZB++9NRTddnQoWUKBeZ4Fo6Y4TxUzrG8/vrr3dEmo0aN0q5duxwMkWmV55B558iWKVOmiPMveRaBN6DthRdecMfXcOwLx5xwVApnZwJcPEs4eTxHPHPcwxEpQCrAyjN7zz33OKcS0OVYlWbNmrkjYDhDFZAFtN5++213filHuNA/AI8CHH766afuzFavAKxcy1E61ME5rpwli3sMxHHkDSDJsS98lyZPnizOo2UM9Jf+oAPaUDfH3FDHJZdc4sbHeaH0m/ECn4A0R65QJ/0CXgFSD1g5vgcwRl/GwbUc3cLZrLTD/Yzju+++c79jjAAm7XAvkMlxQ9TJ2DiuBXeX5/rmm292Cwg4uJxDSx0cS8N/GzhShyzK3MNY6C/fc+qmL8z/xx9/7Oo4UGf7gB5uu9kUMAVMgYOogAHrQRTTqjIFTAFTwFPAA9bl345zIIobxUsv+9yAxsGDB7szC3GSOBPxpJNOchCJM0Nh7x/OFWcj4j5xXiMvxrwk8yLKCzd18YLOyzgvu3wGlACo8fHx7uV48eLFzgXi+k2bNrmXeUCDPY28oOM+UTd94JxMXs7vvPNObfcLKTOw4n7e/corOnLwsereo7MaBPxv72Rabp6Sc3O1ZVe84pNSi3xgkhMS9dM3E1z47UNXXqma+9jHmZmV5aD1pTFjtGnnzj261a2rk/r104UnnHBQkhV5wNqsbWv1OOooLZ0zT5Fbt+rRa6/V+UOGlOmBZ1Fg1aZN+uiHHzRz2TKlpKW5enBTT+zXT3dfeqkaRfwvWVVpGuH5mT17tgtZ9QpQB8DgQHLeKedc4t7xHAA9M2bMcGdk4r7ixPI8Ed4KNHnnd15++eUO5Pg3zx9AxrMCOHHe5uuvv+7g1wsJBhb5DAgGNHEdcQoB46uvvto9j0AcMEeILeeDcsYqCyy4oMAcffYKdRMSjMvJ9wDY5JxRQo7ZU8oPDiz7STnLEwcUOOe75+2txemkX5xTyzh53gFGzoz13Emgj/6wmMN5qkA23yVc6jfeeGMvsAK6ACXX0k/OjAVYgWja4DvLmag4vZxfytmljA0N0BA3l+8ZLijnxzJ+7zvM4hbnufL9BtBxYAFZXFp+xwLYmWee6RYluA/HFuAFXvn+01/O4bViCpgCpkBVUcCAtarMpI3DFDAFKpQCHrDGL53vXjZ5UeUllZdPXip5aeVlmhdwQiJ5SefFE7doyZIlzoXhWl5yAYTt27e7F1bcKUCDl3texPmTEElCF7kf1wwgmjlzpoNgXtK5btWqVe4lmpddoAI3lbBI2qJOfk9/1q9f72B6S43AMgPr5p07dcfLL6vXoGPUtXsnNQj0lxcUnJWfr4TsXCWlZujPHdFFzllmerpmTp6iVhF19cDIkercuvU+r83KztZ3s2bpmU8+UWp6uruGRExd27RxLuVxvXop0N+/zM9GQWDtdewx2rh6jdYs/10n9umjF2+7rdT1AkJzV6zQa+PHa+3mzQoICVZaaprycnPVqnFjvXrXXWp7AFmBSf7z+OOPO7jDxWOxwgNWYI6FiT59+rh55pkDmAoDK8AFCH300UcOOFncAIAANhzWJk2auGdl7NixDqAIRwXccBaLAtYLL7zQ1cUiDQsrLMh4rigOLO2tXbvWPf/7A1a+Q0QTEDJLvwFKwp+BPcBw3Lhx7vsC0AHZQCQLOLQFIALX+wNW4JPQ5po1a+qJJ55wQM33kzBiIJ6C6wqwMgacZ+AajWkLmCakuEWLFm4PKaHXuK/APgtSfEf5zhOOfcMNNzjgRhe+i4yB6ArmB5cUbYFqANRbiKB/RErwXfZ0KwisLErwjO1vD26pH1q7wRQwBUyBw6yAAethngBr3hQwBaqmAh6wljWs9kBVAZIPJCss+2/L2vfcvDxd+fjjqtOyiQafOFB1A/zk/1fipZz8fMVn5yo7L19rNu9Uds6+z2PNzsrSktlzlJeUrPtHjtSgXr2KlCQrJ0ff/fqr/v3uu3uv8alRwyVhOvf4493ROGWF1l+XLNGoZ59Vy3ZHqOexxyhqx04tmjlLQX5+mv/BB6WeprHTpumFL75QSnq6GjVrJj9/P+3cuk25OTn6/LHHDjjJEq75pEmTnOMItLCHdenSpW6BBHedBQwAdPTo0S4UHdgjRJgFD6IAcCZZxADG2AtJ6C6whkPIZ+PHj3djZlGDfZXAGkBI3UCtt/hB+CoOP20tXLjQRRXwOUCNc0uY7pAhQ1wdhBcT+kpEwbZt29zizrJly9w+Te6j0A77MllYwT0GbAFy2mPxBTAEwgFNnF36g3NJ/QCdNwYWe+bPn+++G+yhpR0SJXEdhT26uM/UAUAToYCbTJv8SSH8lvr+n73zAI+zOvP9T5oqaWakUe/dkovcezcu4AamGEInELhLQsLuht1N2WST7KZsyiZ3yU3u3WRzcxcSAgHWVBuwwca49ybZsnqXRhppep/Rfc4Zy2CwCQZXOOd59Egefd855/udD57nr/d9/6/4b0w8g/iDkHgG8XxiX0Loi7pgwVbcJ/7YJESv2JOYVzyTEJZPP/20/IOC+J2IaovrBEshYIUwF78X84losPijlGAv+AiuQpCLvYu1RbRanLFIvxZ/kBDPJq5XQxFQBBSBTwsBJVg/LSepnkMRUASuKAKXW7B+UhifRLCKtYVg1WWmsuL66zBrNaScMl4aHgZ7OEJY1PPaHNidnrNuVUQcG+vqqN2zj6/fey93XHvtX3wkEbX8zbp1sp5Vo9PJqKUQgsJp9wcPP0xxbu55GyW9tHUrX//1r6maMJ5Js2fhdbt484WXGA5HePZHP6KysPAv7kuISFGj+m9PPcULb7+NRqulsLwMa1YmDUeOEfT5+MZ9932kZ/yLi12gC0SUTkQGhZgTkVkRyRTiSoyRuuoLtNRnchohtkX0VkRRRT3xSN3r+2G8n7Vi/5l8XdRDKwKfeQJKsH7mXwEFQBFQBC4GgRHBWkrotKmRSNcVkSUR8RHRJCEKrtReiZ9UsH7nt7+lO+RjxZrlmDSJUrSODCFYQ7Fh2Yu1qdOGELFnGyKa+fb6DTx4/fWydc1falsjerOK1OAX335bFISSlpmJx+nC7XCQmpLCA9dfz+p588hMS0OT+K5z8Yed/3sF64SZM4QwDZfLAAAgAElEQVRaY9O6F/E4HHz7gQekydOHDVFnW9/WJqOqe48fJyklhbLqKnKLCjm6Zy8OWz9rlyzhW/fffzFew080p0gtdzqdMrKoDHw+Ecqz3iwitCKCKviK/yeooQgoAoqAInB2AkqwqjdDEVAEFIGLQGBEsB556TlpBiNS+YRYFal+IlVRGN+IFD9R23cljk8qWIVA237yBHd94U6SEhNJe49TsCsSxRuNIVKHmzpsBEKRsyIYtNnYsfFNFk2YwN/ddZc0VPpLY8jt5n89+yz/vWULKampFI+qZGhggN72DhJiMeZPmiQNmSZVVZGS9Jf79vz35s186z/+g+LKSsrGjCEWi9Jw5Ci2ri5uWriQf/mrvzrnllxeL2/t28fvX3mF5u5uUjMyGD1pAhnZ2dTuO0B7YyNzhCnRAw9QkJX1lx5N/V4RUAQUAUVAEfhMElCC9TN57OqhFQFF4GITGBGsmZ54KxkRrRIRFWFWI+rohGmKw+GQLqBX4vikgvWPr7/OH9/axINfeRB9YgIZunedgj3RGJ5IlOjwMD39znOmBYvIqKgXzUlOkcKwurj4I6ESRkn//swzbDlwAEtGBmMmT8LncdNa34DDbqckJ4eVc+eyZsEC8jMzP3TOXz33HL9+/nnMVivm9AyGY1E8Tiduu51xFRX826OPyj6wKUbj6XlEwNg2OMjTGzdKQ6gBl4uC0hJG1dRgsaZRf+Qo9YePUJGfzz/cfTfTx479yBHfjwRAXaQIKAKKgCKgCHyKCCjB+ik6TPUoioAicOUQGBGsXhtUZkKSHhITIBiBcBSMQr8lgF4DgTAYdfHPtYkgfIj6vZCVAv4wJOnkpYisWlcAzIZTz5kgM1QRAcpuF5RngBBLg974fCKo6fBBtnkYYhFI1ILos+rphaQ0SNTFP4uGQTsyaXzuTypY1+/YwQ/+6//x2LcfQ5uQQKZeK59BDL9INQ1H5V6FW3Bbz8BZ04IDfr9Mmx3s7OLfv/pVZowd+5EOWNSwNnV2yjTc7YcPY0lPZ/ayJQT9AdoaGmhvbEKfmMjU0aO5d+VK2bf1/aNvcJBdx47xpzfe4GhTk6w7FV/iDw8jtbEiRXl8RQVWs5nqkhImV1cztbqatt5e6QK87dAhoomJVIwdQ2nVKJJNJrpa2zjwzjbSkpL44i23sHruXIyGM9l/pIdUFykCioAioAgoAp8RAkqwfkYOWj2mIqAIXFoCI4I1yRcXkIe7IT0ZPCFYPArqemFUFuRZ4Kn9cPc02NcOfR7wBmFOGezrgFmlcbHa7oBJ+dAwAAc7YV4ZdDhgYj6EY9A+BMd6YGFl/OeiNNjbHheuq8odsP83UDQH6l+CvClx0WopgOobof0dKDuzp+gnFayHGxp4+Mc/5ouPfZE0ixmrTiOFqxjCcMkeikjBGgyFae8dxB8Mf+CARES6/tBh6g4c5MePPMKKOXM+ciRSmNMIoSlqaU+2t5Odn8f0RQvQavX0dHRw4tBhGSnNsVq55ZpruP/66+XcdS0trHv7bcT+BxwORFqvqI01GvRkpVsx6PVk5GSh12rwOt3YBocYGHKiSUggzWSiorAQu8NBfXs7xpQUxk6ZQkFZCTq9Xq73zmtvEPb5uH3ZMh5Zu/YjpSVf2jdXraYIKAKKgCKgCFxZBJRgvbLOQ+1GEVAEPiUEzuUSLETaSKRRCE3dObxW3nvdxUHy4St8UsEqoox3/dM/ccu9t1FRVixrWEda20SHoT8UloI1Go3Ra3edMy24sbZOtrd57M47uXv5cikYP+oQolWIVSGcbUND5BQUMGvJYnQGPT6Pl6N79tDR1IxOq2VUURF5mZnsqa2V/VxFfW1pYQFzp0xgwuhRFORkybWF5h4Mh9AkJpCq1ROIhOn3+ahtamPfgaMcO1IrzbSEiY41J4fM/AJyC/JJs1p4+5UNOO12mQL8ky9/mSyr9aM+yke+rrmri+1Hjkg35I/irPyRJ1YXKgKKgCKgCCgCl4mAEqyXCbxaVhFQBD7dBE4LVtsuSNBA0AkaHejNkJwBIldYY4Sc8fGopykHwj5IyYt/j/gg6AaDCYrn0x9sxBsZwBnqosqyBF9kkBbvDspS5tDk2UqargiTLht/dIgK0wJaPNvRJujJT54kf29MtGDR5dHtP4JRY6HcNO9DD+CTClYx+eJHHmHqvBnMXTAbi1ZDksiJPjX6QmFip9yBHW4fnX1Dsh3NyBhxUO4WKbTbt7NwwkRpTiSimOc7jjY28sAPfkAgHKZ8dDXjpk7B7w/Q2dZBb3sb9p4e+UcEnU5LpjWNBdOnsHDWNDLSLMSiMQwGPYFQiNqTTQw4XVSPHYUpJYW29k7e2LyNwvxcJsyYgjY5GbfLzZaNWzhyuJZwKExKWhppmVl4nA4Ge3tlzez//od/oPJUi5jzeRYhwMPRqKyFjkSjiP6z++rqON7aKiPD4rtonyOGENdPfuc71FRUnM8S6lpFQBFQBBQBReCKI6AE6xV3JGpDioAi8GkgcFqw6qLg7ITOnXHBmloC5nxwtEN6BaRkwZEnwZAKeVMh6AD/EGRUQcf2eI1p1fX0+GvxRgewB5uZmHYLrd5dZBkqJar9g08xK/MLxIajdPkPMi71euqc60nSpFKSMoPjrtdJ1qRj1ZcwEGwk01CBWZeDJkF3TtQXQrDe893vosuwcMPNqz8gWPtDESKnBKpob9Pd75BtbkZGY30DJeWlCKfgg9t2UJWXx8//5m/ITE39WK/H67t28ZMnn5QGSIUVFehTUnA7nNh7uomFQhTm5zBlbDULZ0wlPzcbp8/HU+texWYfYtmyBfT1D7L+9c14/UEqSvJZvWYlf/rjs7j9IYxGPUuXLyYrKxOvx0u21YLP6+eNTVtpbmohHI7IfrCWlBQpulfOmfORnkGkIvsCARnxdfl82J1OGTEW9blNXV0ca26W0dyRIVokCUGfbbWydMYMvnjzzR9pHXWRIqAIKAKKgCJwJRNQgvVKPh21N0VAEbhqCZwrJfhqeaALIVi//ZvfsLvxJF969CFMGg0pwlHq1BgMRQieEqwiLbhnwMmgy3v698eP1pKbn0cCwxzcvhN9JMIT3/0ueR+htc3ZGIuI5CvbtvFvTz2Fw+slyWQi4PWSakph6qQapk4ch8M+RJ9tgIy8HPoGHby6fiN6o5G8okLMqam0NjRhTk+np6WZMZMm0lh3gvTcXII+L2WV5dj7bPR29zCmspSHv3AnXYMOdu49xL5d+xgadDB9zBh++81vyhTksw0RxRWiVKQvD7lcdPf3026z0dHXJ0WqMIISIvb9Q6vVUpiVRU15OTNraphdUyPTm4UbtRqKgCKgCCgCisDVTkAJ1qv9BNX+FQFF4IokoAQr/Me6dfzm5Zf42689So7FhEnYHJ8awiXYJxyLT40Bh4c+u0vWjorRcLweY1IS6RlWKVhtnZ28+vOfU5ST87HPWxgo/edLL/Hk+vUEw2EqSouZOXUCEyeNo7mjl6eeeo5AOEJScjJZebm0NTbJ3qkikzmnIJ/u9k5Ss7LpqD+B3mCQpkpJZgtBj1uKQyG8NTodroF+br15FYMOJxkF+bhdLnZu3UnYF+BLa9eydvFi9FotDrebTpuNHrudXrtdugv32e10DwzQ73AgesqKCKrYj1avw+/1EQm/a06l1+kYU1rKgkmTZOrvuLIy2WJHDUVAEVAEFAFF4NNEQAnWT9NpqmdRBBSBK4bA6bY2tQeZPHkye/fupaioiM7OTlpaWrj11lvZs2cPM2bMuGL2/N6NXIgI65b9+3n0F7/gvgfvpqa6QqYFjwzRi9UdeTedVaTadtkcBEJxQSYEqwjAFpcVydY2LSdO8n++9jUWTJ78sXkJEfiLP/1JRlqLy0ooLymku7MLjV6PJSuHvdt3YjSZCPp8ZOXm0tXaSmZBIdFQgLyiIvq6ezBZ0+lsOClTfHOKSxB1pUGvRwpLS0Ymfo8H16CdFFFrm6ghvzCPSTOmEvB42PDCK5gMRq6ZOlXeJ4SpEK1OcY/Xi9vnI1Gjke1vREQ3NcOKwWhkoKcPe18foVBIttQRbXTmTZwov0YVF1OWn49Bd+707o8NTN2oCCgCioAioAhcAQSUYL0CDkFtQRFQBD59BEYEa5rDRlZWFhs3bmT+/Pls2bJFitaHHnqI3//+99x///1X5MNfCMEqWrus/cY3WHrdNVy7bCFp7xGsvmgM53sEq4isivY2bm9A8uhobcPldFNcWkxjbS0NR4/J1jbXz5//sXiJVNonN2yQ/VGt2VlMnDWD1hP11B+rk/1VswvySUxIxOl0EvL7sWZm0NvRKV1+Qz6vbIvjGHKcIVjzy8rxut0MRyOybU2KNZ2e1ha0iYkkaDRYMjLkz+OnT8OSlkpfVwfvvLaJhOFhKVhFmrJY25xqYcbYaqpKi7FmZnKwu4/eHhu9nR04BwcJ+PyEQyFZm7p63jyWTJ9OaW6urIkVdatqKAKKgCKgCCgCn2YCSrB+mk9XPZsioAhcNgIqJRgpymruvJPxk8Zx7z2fk4J1pKwydKoX63sPSLS3GXC4icWG6WzvYLDfTm5BHgNdXRw/dJjbly7l8ytXysjkyGjt6cHmcMh/ivU6+/pkDejIONHaisfvl/8ULsTG5GSSUpKlK7BI920+UU9aZqYUnVl5+XS2tMh2O2kZ6fS2d0jRGQ2HsWZk4PP7MCQlY+vokJHO7KJiAh43ooZUCNRErY6Brk60ej2pmZmIiQx6HT6PG4d9kJLKSiwZ6RzeuUumFFfW1DBq3Fj0Bj2xWIyhgUHZI7a9qQm/2x13TR4epjAnR7b0uWnhQtm3NVHVpl62/67VwoqAIqAIKAKXnoASrJeeuVpREVAEPgMERgTrtoOQa4b0ZDAbIRCGzJR4M1YhmhoHYGwOuALQ6wadBmaXwobjUGSFAQ8k6aDHBUuqoNUO1mTQJMKhLihIBbsP7F5YUAEN/VCYBtEYDHhhRjEc6IRwFAxaqaFI0UO/B1mbKdY627gQEVYx781f+xqOUIBHvvIgOaZkNKfEVnh4mIHQmQZCbl9AtrcJR6JS4LU0tZCVk03A46J2336CgeAHtipqRxNERHPkNwkJp6OOQgQKETsci0lBKKKg5WNGE/D7aTvZQIrFgs/tJtlsJsmUgslkwm6zyXY0oo+qEIviWmGSJPqajuhEISSj4isSlfOL9YWJ03BsGL8nPp/Zmo7X7ZLRWkNyihS4xKLMX7mcPVveZqCnl4y8PMpGj5bR0+62dpwD/QT9fkRtqjk5manV1Vy/YAFLpk37DPwXox5REVAEFAFFQBE4OwElWNWboQgoAorARSAwIlgrdXHRWd8v9Q8ZKZCkhUgMss3QNhgXjuLLZIBmO1wzCn6zA+6ZDlub4uJ0amH893V9cQHsD8PBLrhpPNT1xgVpoRX6XBCIQIkVTvbHBen2FqjJg9oemFoUv1eIWCFg55ZdXMH6pZ/+lCOtzdx97+cYV1aE9pTqE9ZKfcF3DYTELiLRGM1d/QSCYVwOJ6K1jTUjneFwiNr9B/B74y7CJotFfhf1nsKYKdmUglank5HOkRpQ0avU4/bg9/kZsvXJ2tKMnGyqJoynu7Wd9sZGKWJFSq4QnRZrOtFImFAggF6TSJrFTKrZhDXVQmFuNllW62l3316Pj8GAH6fDgcvhwu104fN4cbndaA1G/D4fOaLmtaNDCllDUhLOgQEyc3IwJicR9AcYsg9IgWtITpZuxUK0pppMlOTmMqmqihWzZjG2vPycjsIX4ZVVUyoCioAioAgoAlckASVYr8hjUZtSBBSBq53AiGAdpY9HUoVIFNHN5HN44wz64lHYd4e4emSMxA+HIeQBvSkeon3viEXiPVs9PWDK/eDvz5hazD0MCe+2mXk/7wsVYf2PF17gP19+mVXXX8ui2dMwCGV+avS8T7CKjzv6Bhly+QgGAtQePobZYkanSeT4gYO4nU55Z15xkfyu0+lk25mExAT0eiOGJIP8o4Bw0g2GwlI4ip9FCq/QyVU1NTKSKYSq+J0QiULoimtELWimNZWK4iJqRpVTUVJIUX6ujHQKWpFYDG8gRK99iE5/kKhOS26GRc4VcnsJ9Ntpa++kqa2DE82tDGu0UvyKaKuImoqfRdRWiGPhQGyypNJ84gSJmkQKMuMtaYRQFUZKwkRJDUVAEVAEFAFFQBGIE1CCVb0JioAioAhcBAIjgrX+ZDyqKqKZyXrY3QbZJhiVBZkm2FAHa8bD9mYYkwNPH4THroFERxM0bICSBeDpjYvUgROQNwXatkLBDEiygjYJ+mvBlAe5k+Dg/4W8yXDyFRhzC9hPQjQElkKwHQODGSxFUDSX0zmuZ3n+CyVYN+zcydd+/SvmzpvFbTcuxyhSbU+N3lBYCsz3jkGnl67+IULBMCdq66SQNBr0nDx8BNfQEBMqK3F4PFIoCndd4az7/iHukWnCI+nHoRApZrM0Pzpx5ChOu13eItN5ExJkFHP+9MnMnTKBypIizGYTUeJpv+HYMKFoBJvLR0tPP4cOH8OUnU1efi7VJTnyfvFMuUYDySRisw9ytL6B13fsobmtU4pU4Sgs1pKCFaShU1JKikwL1ms0/OPnPy+FavqpyPFFeB3VlIqAIqAIKAKKwFVLQAnWq/bo1MYVAUXgSiZwOsKqe1cXjoiz93rmiM/O6aEjftm9Dwqmn/moH3rT+6gIcavRQ+Gs88J1oQSr6DG65JFHGD9hLPffvZbUJOPpffSHIkTep1gDoQgN7X0y+tl4ooFwOIwl1UzD4SMM9vfzwk9+InuoCgEYCIUInepL2tTZKV13xWetvb1yDdHT9FhzM4FgkPySEgJ+HwEZdY3I+cUcuZkZ3LZqGVPGjSYt1Yw/GsUTjcrvwhjK6w/RN+TC7Q9ysu4EdQcOyXTfiTOmUZCbQUaqCZ0mAZNWS6pGS7JWI3vJ7mxsYceOvRw+cES2oxFDiGbhKizEtBCtQuy67IP8x9e/zqyamvM6H3WxIqAIKAKKgCLwWSGgBOtn5aTVcyoCisAlJXDaJdjdAENNULYERNquSOkVX1oDmPPB0RJP3xXCLRYGazmET0UNg04w5UPQAQEXpJWCbwDqX4AJ90DAGb9HRE+d7fFIqoi0RgKg0UEkGF/LWhb/TKwTckPYC8b0+M8GS3wviTpwtILeDMkZXCjB6g8GWfboo6RmpnHP7TdRkpt9+hzsoYgUhe8d4p/1bT34AyHaW9oYGhwiLc1Cc10dg302fvDww8yfNInMtLQz7hPCVQhQYYgkWtiI0dzVxTf/9/9GOAlPmj1Lpg+Lnq5CtEqxmpXJNx++n8K8HEIJw7jCYVwRIVSFWRMI8dza3U8oEsU5OMShHbvo6+rCmJLC6ClTGT1uNClJerKsZlKSDNJQypCQwDDD+KPD+Hw+dmzdyc7tu6VBk9ibMF8STsXjpk5maMBO8/ETZKamYjQYyM/KIjc9nZz0dNJTUynIypK/y8vMlJ+poQgoAoqAIqAIfBYJKMH6WTx19cyKgCJw0QmcFqz1f4qn8dqOgtYYF4j2egj7YcZXoHNnfC8ikpo1Ll5/KtKBE7RxcSqEZ+4UaNkE0x6Gpo3xedLKoOEVqFwO1op4um/b25CcGU/5tRTEBahII554L7Se+l3Hjvh6NbfH5xbzibRjse7eX8P4O8GYdsEEq4h43vPd7zLg83Db2tVMrK48XX17NsEqttZpG2JgyE1PZzd9Pb2YzCbaThxnqD/ezibZaJTtbR644QaMer387LTsHR7G5fPR0t1NW08Pv3ruOdkGZ+HqlfjcHhllrd1/kAxrKt/8qwcoL8lnKBzCHYngjsTirWQAp8dPZ98g0diwFJb7t74jU5JFTarH6cScns74mTPILyyQEfIUo0EKV1Oy4XQqsphHRHNfeO4ljhw8+q5T8ehqGeEVkde+zi7580j68ulneZ+QF+nEQswKUVuan09GaipVRUWkm83SqEmYQo2E6mWVsHBPFl8X/U1XCygCioAioAgoAheXgBKsF5evml0RUAQ+owQ+tA/raeOkU3BiUWF5+5FIRYfDaBLO7twUGQ6hTYgLODGiwyE04TBRnQ7N+z8f+fdw7JTQOVPaXKgIq4h2/uiJJ3hp+zZuWH0ti+fOQHNqqXMJVrvLS2fvIAN9/XS0tZOemUHzsWMM9PZSVF6GracXzfAwk0aNkn1JRd9VkYYrIqq+gIgkf3DMW3kdR3buxjXkICU5mVvXLGfhrKlEEhNwhiMEYsMy6ipa6tidHuxOL+FwhP7ubva+/Y4UlaMnTaCgrJSD23bS39sr+7eWjx1DUWmJbJkTr4dNJNlokBFXo16HTqdhyO7g+T89R09XD+bUVKLRqEwPTrGY6evsJBqNUTZmDKlpFkKBID6Ph4DPj8flQrgdRyLCsWtYttsREdqRdj3vf0oRhRXCVURm08xmVs2Zw7QxYz7Se6UuUgQUAUVAEVAErlQCSrBeqSej9qUIKAJXNYHTgrVvO/iH4pFP8eXqAl8/jF4DR/8UN1PKrIbj6+KmSVljYf9vIL0SUovj6cEiTTglB0w5tHh2oE9Mps61nunp99HlP4hFl4s73Ic2MYlg1IU92EyyNp0MfTmeiI3IcJBgzMsU6+282fcTrsn+KsecL5OmLyIS8+MK91CcMoNjjpeYl/Ulee+FEqxCnD2xYQP/9tRTLF22kBtXLMagiYvzoVNC8f0HHQxFqG/rxelw0lTfQHpmOk3HarH39rLohlX4PT72bX1Hije9wSC/hFgUUUitXvces6WwdBYWpkezli7G53JxdO9+pk8Zz9o1y6V4FCnAfpEGHI7gD4ZxuH34AiHpUtze0MCJQ0ekQCwfU824yZPQGQy4nC72b93GQF+f/HdRRbkU0qnp6ad7wI48kyYxEYNeS0tDI9vfeFNmZVeNH09uUaGM+Ip2PaJOt3ryZEory+VakVAo/v1UmrOtp0c+g0iJFjWwfq9Pit4PG0Kw3rp4MX97xx1X9X9HavOKgCKgCCgCioASrOodUAQUAUXgIhA4I8IqIqiyjUxCvJWMSP/NnRwXo8IQSXwm6k1FtFOrF3mkYDDF60/l7zUQ8ct04pEIqxCgugQjseEwCQkaKUq1CQYSEzTxSOGwD21CEoeG/iyF6rv3eTBqLAyfiqyGYl40aCUBUXupS0ySP18owSr2sv3IEf7Hj37E9JlTuG3NCtLNKXINVzSGN3J24VXb3I3T4aL5ZKPss9oqalhtNilYzZZUdm56S7r9FpSXkZmTLY2MIqEwemNcvIroqOjlKkSnaCtTPWE8zn4bbpebG1YvY+q0yTiCITyBsOz76guGZCsckYnrcbpoOnGcxqO10s1X9G6tmVRDQU6GFLO2QTdul4umuuN0tbbJiGhaRoZst5NdkI81I0P2g33vEOJ6+xsb6evqlv1YLWmpmFMtNJ+ox+v1kZGdTYrFJGtdg8IYSnwP+BmOxfC43GfMZUpKkpFlg14vnYX1Wq2s6dXrdFhSUtBpNBRkZzO5qorqkpKL8HarKRUBRUARUAQUgUtHQAnWS8daraQIKAKfIQKnBatOCFXihkuiT6pQREIsChMk8bMQpOIrGox/Fy1shBnTZR4XSrCKx2jo6OC+732PrIJc7li7muLcbInkwwRrY6cNu91JW3MLiYmaUzWs/VKwpqals3/bNnra2rGkWzEmxUV2KBgkFo3Jn0VEUhgxhfx+Ga0sqyyXgs7lcrHouiVY0jNkRDUYjreckYI9FpNR04ZjtXJuEQUdVTOO6qpyKnMySTHq8UYi9Lm82IbcuN1e6Vzc19FJZ0urNHOyWK2kZljJzssnKz+PZJPomRsf9r4+trz8qvx59LhqMrOz2b97Px73u4JUtNgRIlQIT5HeK/acl5FBssFAqskkU31FDa/4EkI11Sz61Gqwiu9aLabkZLTvE8uX+VVSyysCioAioAgoAp+IgBKsnwifulkRUAQUgbMTOC1YI/3xlGBhtBR0QWpp3BnY0wMaQ9zh190NgSHIqIacCZA5+rJjvZCCtdNm4+8ef5xup4M7P7eG8VUVJCaAMxLFd0pgvv+BRRSzrctGR2ubNCfqqK/HOTgoBWuKyczbr26Q5kfvH0LEieiiiD6OjIb2dpkqLGpXTVYrMxYtIFF7Zh2wSL/taGqWYlVEQ0UKcHFFBaXF+RRYzZSZUtCJKO7wME1eL55ASBoz9Q+56O/to6e9Q4pWt8MhDaCEiDZZLGTm5pBTWERmbjaJiQlsXf86tq4uJk+bJNv17Ni6ixljxsg+rGPKykgUfV31eik+kwwGmeYsxKkQoUK8GnRnr1++7C+M2oAioAgoAoqAInCRCCjBepHAqmkVAUXgs03gQ02XrgI0F1KwNnZ28oXvfx+Hz8utd9zMtEk1JALeaOxdd9/3MRGRz9rGTno7uxm0D9LV2CBrO1fdeTudra3sfnOzFHLXzpzJvStWyDYwYojIrUajOcN197u//S1v7N4tPysZNYoZ1yw8YzXRska0u7F1d8toq0jXFanAYv6cnAzy83KYMa6aypwcArEYrT4f4WiUPTv3sm/3AYYGHTKKK6K64nt8IwlSfIrvOp2O7MJCpi2Yh62rk+2vbyInN1vus7urh3/7679m6fTpUqSqoQgoAoqAIqAIKAJnElCCVb0RioAioAhcBAJKsMahCpfgn/7hD/zhtdfkv1fesJwZc6aj/QvizOH209plo7enh+bjJ+nv6qS8uooJs2ay/fWNdLe1SQEqBObs8eP52aOPyrTYs41eu5213/gGgy4XJVWjmLZgvrzP7Rii8dhx2ptEnaxJRkRTTCaGSZCpvsJ4SYhk4dRbWJTPqjUrKC0uRMjsgwePsO6Zl6RTcE5BARk5WfJnrTZu+iRqhIfsdk4cPExvR4dcr3LiREbXjGPTuhfwe71yq6Ie9fl//VeKcnIuwluoplQEFAFFQBFQBK5+Ar0tT60AACAASURBVEqwXv1nqJ5AEVAErkACSrDGD+V4ayt3f+c7hE5FH+csmM2ipQtJSjJ+6KmJXqyDTi8DfTYO7tiJZ2iI5TdfTyRBw4ZnnsNssZCakY69tw+/z8f3HnqIW5csOeecb+7bx1d+9jNZY2rNymKovz9ulpSeTuW4seSXlsga2K62dhnVDQcD6I1GNFod+iQjCZEI82dOZPbkGnzRYf74zDrCCToy8vJkux17nw2f14tGo8VsTZMmSrkF+fS0t8norSnVSlpOjuzb2tHYQGv9SbnXNQsW8PV775X1qWooAoqAIqAIKAKKwAcJKMGq3gpFQBFQBC4CASVYIRAM8tgvf8nOY0fJzcult7ePouJC1qy9njRr2odSP9neh88fpKOpiSO791JYVMDNn1vD839+mbbGJsZMmUL1hBrqDh6k/vBRZo4Zw2+/+c1zztne18fyv/5rDMnJpKSm4nM6MRiNXHPDatlD1TE4JB17e9vasGZlkppuJRgI0nKiHlOalWg4xI0rF7NwznTCsWF++vh/Ek5IJCSchh0O6WScbDJL52LRekaYOhVWlEMsSv3hw6Tn5JGSlkaKKQWDTsPeLVtljeoPH36YJTNmINrfqKEIKAKKgCKgCCgCSrCqd0ARUAQUgUtCQAhWUQeacWZ3E/nv9392STb0IYuIfb5/iP3Pjpvvfuzx2s6dPPb445RVlDF91lS2bt5GKBDkrvvvIDs3+5zzijYzwiV4aGCA/dt24HE4WX3TKnLzsvndr/8vWr2BeSuuk31UhZvvge07MCQksO03vznnnC9u3cq3f/tbcoqKMFnTsXV2EAkEWLb2Zobsg7Q3NWPr7JSpyqVVo8gtLqS3rYOTx2pln1dh8HTLDdexZMEsWZf6w1/8BtvAoKxZFYI3t6gIc1oqbScbZM2qaBIUiQ1L8yUhgtNzcjFnZMhrCwvz2bFxE9rhYX7xN3/DrJqaj81Y3agIKAKKgCKgCHzaCagI66f9hNXzKQKKgCJwGQi4vV4e+tGPqGtt5Zbbb6KwuIANL73GyRONPPTIFygoOnfrnrYeOwODTg7v3k1rfQPjJo7nupVLeHvTFvbu2k9ZdRXTFs4nISERh93O7rc2I4yT6p5++pxP+o1f/5pNBw9SMW4cbrcHW0cHfq+HqQsXyhpTe2+vbDMkXHkTEhNISk7GNeSQ/VS1er2sZV08dzorly3EYNDz43//LcEEjaxzFYJX3Ce+hPFSVl6ujLIak1NI1GqlYM0uKibZYpGCtbyyjIPbdtDd3s5PvvxlVsyZoyKsl+EdVUsqAoqAIqAIXB0ElGC9Os5J7VIRUAQUgauKwHNvvcW/PvEEWXk53PfQPdK4aOP6TezdtY9bbr+ZiVPGS4H3/iFaxXT0DdJwtJbDu/eQnp3FdauvI0mn4c9/fA6nw8ntD9xDVGuQtwpzpD2b38Y1dG7BOuBwsOqrX0VvNlM9aZKMmg729sj2NWOmTSc9M4Pk5CRZg9rVGm9NIyKnWp2OrNxctAajrDmdP62GlcsWYTQa+Nkv/5OCygrSc/NobW6lu71D1sQKwyVjcjLZ+fnklxTT1drG8QMHySoqwphiIjUtlfyiAo7s3iOjsX93113cdd11Z7ThuaoOWm1WEVAEFAFFQBG4yASUYL3IgNX0ioAioAh81gg4PR6+/LOfsf/ECf7ma18hJztLRi83vrGFt97YzNwFc1i2cskHnILDkSgtXQP09fWx6fkXpPCbs3gB06dPYuPLr3Fg3yGKSoq45e7PSVErhuh/emDbdhnRPFeEVaQm/90vf0np6Gos6ek0HD2G91QP13krryOvsOi047AQqsLRV+xXpP6aU4wMBwNsXL+RZXOmsnj+LKLDw1Kwjho/lqkzp8pa20GXF5fbh3gGIVrjkdpE6g4cpG7/AblXo8mEJTVVpgz3dnYSDoX4q5tu4qE1a2QLHTUUAUVAEVAEFAFF4IMElGBVb4UioAgoAorABSMgxN6zb73F4888Q2lVOZ+782ZyDXr0iRpe27ab517cQGl5CTfediN6ve50Kqy4r3vASXdvP2+ue0m2fakaP45lK5fh6u/nlRdeZXBwiAe/+AXM6envEaztHNi2g4DXy9Gnnjrrc/zu5Zf5n888w/jp02Tf12N798k+qPZ+OzOWLCKvqPiM+/TaRCqyrRh1WqJaLQN2O5tf38ySqRO5ZuY0YsPwrV/8mpzSIpYsXUiaTocuMQFHJIInGMHh8THo9BAMR6Vh1PGDB0nLzMA1OBQXw6LCdXgYvU7HwzffzH0rV0oDJjUUAUVAEVAEFAFFQAlW9Q4oAoqAIqAIXEQCoufpv/zud+w6XsdDjzzAuJJCMvUGmWL77Otvse7VjRhTUlh6001YLClUFmbJ3YhU4M5eOzs3v017Q6NMqV22ZhV5Gam89fqbHNx3iNFjq7nz87fTP+imx+6U9/W0xwVrodXKup/85KxP9s6hQzzy05+iT0oi4PfLVODlq6+T6ckFFRWMnjTx9H3Jei1VuenkWkxoExOw+QNs33MQR3sX999yPdZUi7z2Dy9u4J1DR3jkC3dTU1iASG72RSP0BAL4YjEpVnsGnGx/ayu1Bw7Kmtvjhw4TDUdIMptx2e0smzaNv7/7bvIyMy/iiaipFQFFQBFQBBSBq5uAirBe3eendq8IKAKKwBVDIDY8zCvbtvGzP/yByprRXL96GXmmZNL0RhxuD//3v19m2469cr+r774Ts8XMqKIcorEoXTYHdYePcXjXbhl9XLRyOeNqquhuaeX1V96QgvfWu9ZSVlFKS/cAbm/gDMFamZfHn/75n8/Kwu3zcf1jj9HvcEjTo2gsxm133MzmjVswpWcwZd5ceZ8Qq6Ny0ilMM5Oi1WFITKTJ5eKtHXvR+/zcvlrUmurw+vwcOt7A/3n6eR6442YWTplAIglyjoFQAE8kijcawx0I8vqrm9i3Y7cUrHUHDkkTp8z8Avq7OqnOzeU7Dz7IqKKiK+YM1UYUAUVAEVAEFIErjYASrFfaiaj9KAKKgCJwlRIQ5ka/ePpp3ti7l8/dcyvVo8rJ1GvRJSRysq2TJ599ibbWdvl0C1etpLC0mIrCLGxDbtraOtm7dRsDPb2MnjyRRcuuwZgQ49UX1tNQ38iCRXO5Ztki6bp7oq2XaDR2hmDNTU3l5Z/97APkQuEwz2zaxH+sW0c4MVH2R3XYB1i1ehn7du/DF4ywYOUKdFoN5VlpVGamYdHppQD1RiN0+nwcOHqcgzv3MaogF6PBgMvjpbXPhjbFxA0rFlNTlI9Jo0WTkIArEiYQjUjBavcHpdHUjnd2MnXBPI7u3iujvMIxeLCvl5DLxb9+6UssnjbtrAZUl+I1EO2LzjautNZLYo9n2+uVuM9LcW5qDUVAEVAEPksElGD9LJ22elZFQBFQBC4igQP19Xz9V78iozCX61ZfS6rFjDExAbc3yJ4DR3lrwxsEAvHI6IQZ05k2dybmlCS6eweoPXCIk0ePkWI2c+1N11NZksfubbt4Z/M2cnOyuP3WNbI1TtOAk96BeDqwGJ0trRzasROzwcDmX/3qA0/36vbt/PjJJ3EHg9RMn4bX66OruYW5c6fT2tJGa3Mba+67h6y0FKpy0skwGNAlJBCKxegPhfFEIvQNONi2bQ9tDU0y0ltcXibdjzOzMhhdUURmkpE8owFjokYaMtlDAYKxYTodLl575Q0O7D3IhNmzObZnD8lmM7mlpbjsgwx0dXL/6tU8fNNNpCR9wqa3H/Ncz9YrWEx1pQnBs4lV8dmV2Nf4Yx6Fuk0RUAQUAUXgHASUYFWvhiKgCCgCisAnJuAPBvmv9ev57YsvsuKG5UyeNkn2M/UFQjR39FF76DC1+w5gSUuTjr4Z2dnceMdanF4/vZ1d7H9nm+x7OnPxNSxcMJNBm40//P4phmMxVl93DUsWziaQkMj+pm7pxDsyhAvviUOHIRbj8a9+lUVTp57+3c6jR6VYbejoYOaSa8jOL6CrvYOm2lrKy4oIRmLUHTrMTffdy/hRRWSnJJEkWu0kiOmG6QuFpUmT1x/kwKHjNDY0SwfgsRPGUpifQ3pqCgadTta6FhiN0nwJhrEFA7ijMTr7Blj/0mscrz1BYeUoupqbSM/NJT0nl5Dfj62jHZHK/MvHHiPbav3EZ/BxJhCCtUr/ce68/PeMiNgrTVxffjJqB4qAIqAIfLoIKMH66TpP9TSKgCKgCFwWAn2Dg/ztL36BMxZm1Y0ryc3LIRiK0NTRh9vtYd872/A4neQWFdHZ3EJiQgK3PHAvLpdHtn0R0VVhtLTiplVUlhbwq5//mt4eG9MnjOOuW28gOdVMba+dHrvr9PMFA372v7MdW1cX4VCYzNRUvvfQQ1K01re18f3f/54DJ04wae4cRo0bKzvV2Pr6qNt/EJ/LQUZuLh2NTSy5YTXXzJ+GWashRRPvDStSel2nhHEkEqOxqY26unrMqakkEMPv8zNz5hSys9Ll9VrRAkerlYLVG4kSGh6mt7uXV15YL6O4onZWtLEpHj2G1HQraWmp1B86RH9PL3/+wQ8YV15+Wc5NCdbLgl0tqggoAoqAInAeBJRgPQ9Y6lJFQBFQBBSBsxPYW1fH/d//PnMXzGbpiiVEh6G500YoHMVht7Pl5VfJLsinYuwYDm7fiWtoiDX33Y1ryMn2198gEokwd8ki5s6dxpsbNrF3135yMtN5YO0NjJ8wlnaPl2NtfYTeE13t6+qSc2WkpzF1xmQ2vPw6icNw6+LFiF6wL2/bRtmY0dTMmI5Go5EbFy7BzfUNMsoa9Plkiu/EGdO49bbrpehM1p4SrJGYTO9tamxhz4499Hb1kmTUEwiGCIUj8r6kJCNLli+mZsK4s0JpbmzhxedeZmhwiESNlsz8fCyZGeQV5JOalipTmdsbm/j6ffdx74oVl+XVUoL1smBXiyoCioAioAicBwElWM8DlrpUEVAEFAFF4IMEhKvvz/74R17atYOVa1ZQPqqCrn4Hbq9fpta2NzSxb+tWxkyZTNWEGt5+eT12m4251y2ju7Wd1pMnyS8uYumKpQz223h13Xq0Gg03LF3AnauXMxiNcLDLxoDTe7qPqYhkNh+vl67CE6dNZsWqpTQ3NvPU/3taGhhFo1GSTSamzJ1DdmEBWhn9jA+v20P90aP0dnTicTgoKiniwS/dL0WtJgEZaRW9VkWEtfFkI62NrWSlWchIs+AKRQjHYnjcXswWE5ZUM6XlpWd9LU7U1fPCn18i0WAgIy8fjVYrnZHLR1Wi0Wo4umcvJw4fYfXcufz4kUcuy6ulBOtlwa4WVQQUAUVAETgPAkqwngcsdakioAgoAorABwkEQiFu+frX0ZiSuPG2NfgjYHd6pFhNTIAdm95iaMDO5DmzyS0qZMcbm+hqbaW4soLutnYp5OYunIfVauHN1zYxNOhg4uhR/O0Dd2GymDk+MER974CM1o4MkV5bu/8AzcdPMOfaJSyYO42ejm6e+q8/UTV6FENDTnq6eqRoLSgtJa+kCGtm5mk3XrfTRWtzC42HD6PXarj3wbspKCpAl5hAqojGJogWNRG5nN0+xNtbdtB0solgIEBSUhKp6WksWbGMsqLcc74Sonfs88+8QFZBAZaM+NoV1ZVYUlPlPU11xzm2dx+5aWms/8UvZH3spR5KsF5q4mo9RUARUAQUgfMloATr+RJT1ysCioAioAicQeBwYyP3fO+7zJg9ndmL5tNnd8nU3SSDDmJRnvndE6SmpzN90QLSrGkc27efI3v3n46EiojjhMnjObx3P60t7VgtZr7xxfupKiuh1+tnf2cvQx7/GWs6BwelUZMQedMWLGD8mAo6W1t47eU3+Nzdt+IPRzl2rJ6W+noGbf2kZ2dRPno0JVWjTq9bX3uc9pMn8bmczJ0/m2Url8puqqL/qugpK+pQxRC1uK1dNo7X1uN2OskvLMAi6lBTzYwqzjnr2yAivLt37GXja2/JNjZJJhNmi4XK0aNOC9PutjYO7dglU5MPPfmkEqzn+d+VMl06T2DqckVAEVAErlICSrBepQentq0IKAKKwJVC4FfPPcfvN6xn8fKlZBQW4Q+EMOq1FGRbOXCwlo0vvkL56GqmzptDTmYa9XUnefPl9bJuVZgYzVkwh/7eXo4eOkoCCXzxrrUsnTMDfyTKod4BmvsHZbR2ZIj60fbGRmm4NKqmhjGTJ1GYl0H9ocPs33OQu+6/k1RrGp19g/R099J0/AQNx2oxpVoYP30aRRUVcqrG+gb6Ojrpbm4iLz+XG265XrbOee8QAlYmE0ejOF0egqGwjLBGhoeJJSRgsaR84BhEirSoX13/4msyLTqzoAC90Ujl6CosqZbT1wvRvWfL2wz1D7Duxz+muqTkkh+pirBecuRqQUVAEVAEFIHzJKAE63kCU5crAoqAIqAInEngwR/+kKNtrSy/6QYSjUkyglmYnYZeq+OZp/5bpv9OmTeXqrHV5GelMWQf5He/+h2RaJTpc6aTkpzM1re2Sqff1UsX8vkbV6HX6Wh3edjd1k0wHE/NHRlBv599W9+RbXAmz50j04wtJiO1u/fQ1NDMAw9/HpPZhNsboMs2hNfnly7Ewo04MyeHSXNmYc3Koq25Fbutn46T9UQjYaZOnyJNlJKT3+2JqklIIF0nalsTTtfPip9FBDY8PIwnOkwwFjtjf8drj7P+xddxDDmwZudgzc3FYDQydvw4Ek+5EIsb/F4Pu97cLJ2Cf//tbzNz3NnNmy7m+6YE68Wkq+ZWBBQBRUARuBAElGC9EBTVHIqAIqAIfIYJjL39dplyu/SmGyWFnHQLWVYzvXYnv/3Fr2Qd6aLrV1GSn0VxVpqMTv7kh/+TQCDI6htX8cq6V/H5fEwcP4aH71pLYXo63nCEzc0dH0gFFvN3tbSw/Y1NFFWUM2nObJKSk0k26tn80iuEQiEe+duHT59Gj93JwJCHSDjMwR07Zc1r2ehqJsyYjsvtprO1QwrWgNcrjZDmLZzL/EVzMRgNMkVXOAdn6bUYNfEvbQIkkiD7sw6GgjgjEdyRqBSzbpebLZveZs/OfafXz8jLw5qTS05eLvlFBR9I+33ntdfpaWvn/33728xQgvW8/itSKcHnhUtdrAgoAorAVUtACdar9ujUxhUBRUARuPwEGjo6WPP3fy9TfqctXIA5xUhRVhr5Kcls3neUp5/8E4XlZSxeeR3VeRnkmJPxxWJ0DTpxuVwybbatpZ383Gzuu+MmKstLMCRq2NfVT9eA4wMPGAoG2fLSK9L8aPzMGZRWjZLXCMH40hNPUlhUwAN/dZ8UmtrEBJlW3NhhwxcMy/Y672x4XYrXibNnEo4O09/VTXdL82kzJhE5LS4upLKqnJLyUqzWVNKMRnKTkjDpdei0Wik6RWsbZyhIt9dL36CTuqN17N97UPZnFRFmY0oKWp0enUEvBWtFVQWpVusZz+P3+tj15lsM2WxsfPxxcjIyLvmBqgjrJUeuFlQEFAFFQBE4TwJKsJ4nMHW5IqAIKAKKwLsE3jl0iL/68b9SM22a7Geal5VGhjmZXJ2el157kxdff5Op8+cxddokxuZnkqLT4olEcYYjvLF+I9vf3klWZjo3X38tUyeOk2Kv2+WjtsMm027FiEaiJCSK6lY4snsvJ48dI7+kmKnz5mJMTpbXiPTaV596Rho/3XTzKjL1ekgYpj8YxukL0tLdj3AG3r91G72dnaRlZpCalY2towOTEKGJifiHh6XwDQUCRMNh2RrHmGQkIyOdrLRUMswmMtOtMl25d8DOkMdDZ6+NwUGHjOwKIStqVZMtFizWdNxDg3K+7MIiqmvGYEx6N9U4FovSdrKRY/v2MaaomCe/+135fJd6KMF6qYmr9RQBRUARUATOl4ASrOdLTF2vCCgCioAicJrAExs28OMnnmDq/LlSLOZmpJKYmIDP4+eJ/3ySnt4+Vn7uVkaVFlCZbUWfmMBQOMLe/Uf472dewGDQs/zaRSyeOwOjQY/LH+JAe9/pulVhzOQccpBiMskerTvf2IQhyciUefOkaB0ZnS0t7H5zM8tXLeOaRXPJNxoJDUfpDYRkCnJ77yB9/YOyjYxoJyOGKS2NkNfL395+Oy/v2EF/MIjZmk4w4Cfk9xMOBhHtc0REVgjYWDSKMHwaGUKgipY84kunN6BPMpJstsjoqrjWYesjGolQPKqKitFV6A16eauYo7+nR/ZhNcaG+dYDD7BoypTL8lYpwXpZsKtFFQFFQBFQBM6DgBKs5wFLXaoIKAKKgCJwJoERwbpk1XXMmzcDi0GHMPQ9WN/C80/8STrzLl97M8U56VhTDCQmJHCyqZVnn16Hy+Fi0TXzWH7NXKzmFCKxGHXdA/Q4vKeF3eCAXabZGvRajuzeI1vUjKoZx4SZM2XN6cg4uG07LfUnuecLdzN+dCUFRiOBWJSeQFAKVo8/SH1zF8cPHeLEwcPyNiE4p1RX89OvfIWHf/pTIslJmKwZ+H2+uMGSMFYKh4iGI0SjESlCh99rsCQEq0YIVo0UrBqd7vR+hFAd7OkRycqUjxtLaWUFOp2OWDSGaGdTf+QILvsgj952G3ctX45RRIQvw7jQglVwu1T9ZFUN62V4YdSSioAioAhcBgJKsF4G6GpJRUARUAQ+LQRGBOvqm1axYN4M0rRaXKEQr761k3c2viVbzkyZPYPywiwpVh1DTl549kXp5jtu/FjW3noDhWlmmQ7bOeSmoW9I9nAVwsflcGDrtWG2mGk5fpyullaSzWauuX4VSSlntpPZ+N/r8DidfOM7/0CmKZkiYxLOcJjeYFywRqIxTrR0c/JYHQe2bceamSl7quZZrayYM4dnNm+mcuIE8kqKZUTXMeiQwvXDht5gkI7CJosZg8FAX08vHrdH3iKisgNdnWg0GipqxlFSUS4F64lDh6WwTjGbiYRC3LFgAZ9fvZokg+GyvBIXUrC2trbS0NBARkYGU6ZMYd26dYwePZoxY8awYcMGqqqqOHz4MA6HgwceeOATP68SrJ8YoZpAEVAEFIGrgoASrFfFMalNKgKKgCJwZRI4LVhvXMHC+bOx6jR0uXw8t249xw4eZvy0qcxZNIeCLKvsu/ray2+wb/d+qkZXcvPtN2FKSpL3DHkC1Pfa8QbD8kGFqVLD8ZMkpyTjHOiX7r4icjd/xbVk5eWfAcM5NMSWl18lMyONL/3Nw1h1WnKNRtyRyOkIazQWo6mznxNHamXv06oJ4+lsbsHv9cqaVJHoK8T16EkTZcqu+BL7DXj9hMJhQqGgrKV1OpxSjFaMqiTFbJK1taLuVuxtyD5EW3NL/N73CNbiUaPQGYz0tDYz2GejfMxoGSVurDuOu6ub3//jP5KflXVZDvhCCtbnn3+em2++mV27djF79myefvppCgoKmDdvHr/73e/Izc1l6tSpOJ1OKWQ/6VCC9ZMSVPcrAoqAInB1EFCC9eo4J7VLRUARUASuSAJ/eO01fvRf/8XS5YtZvHQhhoQE+j0+nvjPP9DV3iHF3ORpk5m3cDa1R2vZsXUXllQzD335QRmVDEei9NpdDLniacBihMNhKVZFSu5wJEzjsWMId+CJs2dRNb7mAxxa609ycPsOZs6ZTn5+LstmTyNDb8AdPVOwNnf2c/yUYJ2zbCl1Bw5K5+DxE8dLx+JEvYEp8+fKNN+zjWAgSEtjEz6vj6qxo2Wv1/ePE8eO4/N6zxCs6Xn5uAbtDPb2MnriBMbPmC5vs3V1sX/bDr68Zg33rFhxWc73QgpWr9fLiy++KEVpdXU1R48eRXw2a9YseaZut5vk5GSMRuMFeVYlWC8IRjWJIqAIKAJXPAElWK/4I1IbVAQUAUXgyiVQ19zM2m9+k3ETxnHHvbfJjfbaBnn2D3+mr1vUcMaHdNA16CkpLWH56mVk5WQRCEXoGXDg8QXlNSINOOD309LYIs2ONAzTWl8vPyuuqGDSnFmINNz3juHYMHu2bKG9qZnb71lLS30z/+PuW0jT6nFHRQ1rQKYEiwiraG9Td+go+9/ZhhCsIsLa0dzMt77/DTa8/DrtHT1MmTsXizXtnMAbjtfLfqvVY0fLCOv7x4Ctn/aWttOCVYhuc3oGA91dZGRlsWDVu8I0HAqz+63NpAwP8+wPfiAjvZd6XEjBOrJ3EZnWas8u+i/k8ynBeiFpqrkUAUVAEbhyCSjBeuWejdqZIqAIKAJXPAGnx8PiRx4hyZzC/3jkCzLq2NTUzovPvUjAH8BgNGDQaUkxpVBWUcqkqZNkzafHF6DP7jrtBizMiFxOB92dPTIdmFiUvvZ2PC4XuYUFMrpqTk39AA+v28OOjRvxuT3csPYGbO0d3H/bDZi1evyi32sgQDgWIxqNcayxg6P79tNw5Bizly7BMWCj9sBh/uXH/8SuHXt4a+NWJs6ZRWFZ2TmNg0YEa83k8ej1H6w7DYeC1B6ulRFhUcPqcThI1GikWdOi1SvJyj8znbnh6DGO7dvPr776VeZNmnTJz/tiCNZL9RBKsF4q0modRUARUAQuLwElWC8vf7W6IqAIKAJXPYEHf/hDDjY2sHz1tUydMYXaY/Wsf3E9hRUVlJQVk59llWnAZouFQDiCyxNgyO0lJuyEhUFRJMLQwCC2vj5CwZBsKTPY2yNNlNKzs2UKbVZe7llFpIiQHt65i+y8PCpHlWPRJXL9soWYtDqCseHTglWYLh0+0SpdgtsbGpl5zSISoyE2v/Ymj//8nznc0Myzf3yerMJCxk6dguEcaautjc0MDQ4xecbUc56bSAsWhk727m7MmkRMycm0dHez/PZbMSafaRbldjh4+9UNTKmo4Dff+MYlfxeUYL3kyNWCioAioAgoAudJQAnW8wSmLlcEFAFFQBE4k8Dru3bx2OOPM3rcaNbcspq62no2bdjE3OXXUVRUQGl+Bl5/CIfHh9cfJBSOuwCLEfD5sfXZpDOvEK5Bn4/+zg4CWp3FZwAAIABJREFUPh9JJhOjJoynoroare6DKabCBOnw7t001x2XEVN3v42JVWUsnj+TFI2O0PC7gjUQDFPb2CEFq3Abnrt0McNBP1s3buHxn/wTHQ4Xr214k6NH6pgyZxb5paUkJCZ+4KhFXe6AbYCJ0yaf8zUQKcG2nl6G+vqoyspkTFkZL779NlOWLSYjK/uM+0Tkdc/mt7F1drLh5z8nOz39kr5eSrBeUtxqMUVAEVAEFIGPQUAJ1o8BTd2iCCgCioAi8C4BbyDA7d/6Fjang2tXLsXnD7Bl49ssXXsz6elpaDWJBEMRabA0IlSFk669f4D+PpuMqpKQQNDrxdbRLp17jSkpFJSXU1xRTlbOmSJvZGXX0BAHtu2Q0cwlN67h6PZ3WLlkAdMn12B6n2B1ewMcb+rg6O49eFxuFl23BM+QnZOHj/GNx76IJxLlWEMz6198DY/Xx7SF88nMzTurYBWta6rHjTnnKyCixU0nG3DY+kjVaLhx4UKe2biRtJIiaqZN++CcLa1sf2Mj337gAe649tpL+mopwXpJcavFFAFFQBFQBD4GASVYPwY0dYsioAgoAorAuwRErHT99u38w//6JUXFRdRMnUyYBFLTM2Qf0ngsNT5EjedAv53Bfrt0jhXCVTgJx8Ihelpb8brdpFqtZBUXy16rJeVlsrXN2YboZ3pox07KRo+mZvpUXn3yj/z9Xz9IWXEhKRotERJOpwT32p20dfRKN2GNVsuyFcvo7WjDP+jgzrWrCceGGQyF2b/vEBtfe5NQOMLCVSvkM7x3iAircAkeNab6nK+AcBMWLX0cNhtJsSjfe+gh/tezz9LY18eK2+PGVO8dIsr6wn89ybTqan73j/94SV8tJVgvKW61mCKgCCgCisDHIKAE68eApm5RBBQBReBiEBDi4WyjSn8xVvv4cwqzmxHDm5FZ/MEgL254hT+ve478slKKKitJNpnQarQEgkFppCSEnnD8FSJVDCFUtRoNoYCfjoYGKWCLysupGDeWjrYO0jMzKCkvPetGgwE/R/fso72xibnXLiVRq2H7+tf57jcfJSczQwrWKAl0njJdauux097exY43NlFUUcaKVUtpqDtBenIS82dMlqLaE43iicTYu3Mvb76+mWAozIxFC8krLpLGSWIIwSpqb4tKi88JMBqJcOzQURz9/Qz1dPOzRx+luauLXz77rExdzi8t+cC9O998i6jDyR+/9z1yMs4UyR//pP7ynUqw/mVG6gpFQBFQBBSBy0tACdbLy1+trggoAorAaQI7/TA76eoFsr1viF/+8t+oa2khyZKKNScH/fvMi0R7GxHhTAB0Og0D3d30dnQSi0Ypq65i/MwZtDW3Sofh4rISrBlnr+kc6O1j39Z3ZGsZ0Yqmt6OD4wcO8Msff1vOLUyXYiTQ/v/Zew/ouK7rbPvBVMxgBhj03htBgp1gryIpiqR6tRxJ7pYd2/FnJ7ETO8V2iuMU+0/ixElsR5ZiWy6SZVESey9gAxtAEgQJEL3XwWB6+9c5A0AgRYmQREkkdc5aIIGZe8899zl31sKLvfe73W58oRC1TZ20NTZzeOduFqxYyrLlC2mou8iM4nzSRtvY+MNhHIGgNGs6VnmcfbsP4Ha7mTZnNnnFReijTXS2d8ja1rSMN6YLj+1cMBikoe4SnS0t9LS08OdPPcXs0lKe+va3iUtOZvG6tbLtSygURBwb8Plpb27h8qnTfPMTn2DjkiXv20OgBOv7hlpdSBFQBBQBReAdElCC9R2CU6cpAoqAInCjCQjBWjTSK91w+/r6KCgokILG4/FgsVg4cOAAtbW1fP7zn5evi6+qqioWLVokvx+LXIo6UYPBgM/nk/+LyGV0dLScRwglMb84/tlnn+WOO+4gPz9fHiNeE8eJecS5Ip13bM6enh5pipSbmytfE9cQEVIxZ0xMjPz+gjfM4MWzMv21pqEBvcmELSkZg8mE0RSNViOilGHZ4iXg89Hd2oJoSyMErOi7OnvJIlIys7h8qUH2Wy2dKsyW3tibNOAPUHemmrozZ6SDcMHUMlmb6h0a5K++9gU0UVHSdEnEcYVgdfkDnL3UyvlTp+hoauGOu9YwfXopQb+frDgL+ighcSPDEwrhCIRk79bas7Uc2HuI7s5u0rMyySkuJqzVY4oxY3uLXq0j9mEaLtTR1daGY3CQ3NRUslNTqaqtlS12Zi5aQLTJjHN4GI/HjThe3P9AVzfrFizgDx9+mOyUFMn0vR5KsL7XhNX8ioAioAgoAu+WgBKs75agOl8RUAQUgRtEQAjW7P42KQy7urro7+8nPj5eCszy8nJee+01+Z4Qlq2trWRmZpKcnMzw8DBDQ0NSnFqtVg4ePEhWVhZJSUnk5OQgxKb4Wbz30ksvUVRUxEc+8hF++9vfsn79er7xjW9w//3309TUJO9ERBWnTp0qBbO43gsvvEBpaalcR0dHB2azWX7p9Xqam5v59Kc/Ldd5yR9FoS5EZXU1//h//8fljg4puoSBkqhHFQJYpMuKdjUiNdhqiyM5Ix2nfZj+nl4Wrl6F1x9ksH+AxOSkN00HFucf3LYDrU4ro6uJqSnsfOn3lOZl8+knH5aCdWJbm177CA0tXezfvAWL1cqG+zeQkZqENgpSjHp0URrh+URACHFx/6GQNGEKhqGjrYOjlcepPXuBKK2W2IQEUjMzyCspwWA0SPEu0p2Fq7F7xMnQwACDvX30ixY9Ph/m0XuPCoekwZQYIlVaiHQhykX7HEO0kXAwJOt3fS4Xi6ZN4xN33820/Pz3XLQqwXqDPrxqGkVAEVAEFIH3jIASrO8ZWjWxIqAIKAJvj4AQrBX6ACdPnpQCVQhEIRjF/5EU0hAmk4mBgQEZgc3IyJAi1W6309vbS3Z2thSRDodDilohYoVItdlsciH19fXExsbKc4SA7ezsHI+O7t+/Xx5XWFiI0+mUkdOUlBR5ze7ubimMxbniOuI9cW0x2tvbZdRVRGaFYBX1tv5AgF1VVfzohRe41Nb2BgixCfFk5eeRlpUthZuIjopI45TZsxkeHsHn9VI8pRhrXNw1AYro6tmqExROLaN83lwCfj/bX/wdd61ZwT1rl6OTgtUghWe7x8NlWb/awd5XX2NGxVxWrFpMbIwJoyaKeL2OeL1BMnaLaHYwIEWrJxTGHgjIelXhClxXe5GTx07S3t4lhaowYxJ7Eg6HEBFfESEV644Kh7El2EhITsQQY8USZyMu1kKC1cTlhiaOHTqKy+mU91Y2exbJ6eloRcuecFgK397OLppqLzAzL4+vP/UUOampb+8heptHK8H6NoGpwxUBRUARUATedwJKsL7vyNUFFQFFQBG4NoEPsoZVCFMh2sTXOx0TxY8Qrd0DA+w6fpzjFy5w6OxZ0kRabWEBVpuNaLNZpvsO9fVzYOs2ElKSScrMwu1yy8vPnDvrmn1QhTDc9tsX5blzli4hJSOdno5OKrfv4OlPfZRZZcXoNBqsOj2uYESwVje0c/50NZdra1l330bKSgpk/WysTkuMVkOKMVI4HCTMSMCPNyi+ExHXMEOBAIEw8g8HIw4n9XWXOLi3kr6+/iswxVgsFIp62LRUElOSIpHV2Fj6+wcZGhgkSqfFGhdPd2cXZw4fZWTYTmJKChZbHPGJSdIISqc3yD80iL6yF89U88WHHuLxtWsxXCMt+p3u0dXnKcF6o0iqeRQBRUARUATeKwJKsL5XZNW8ioAioAi8TQIfpGB9m0u95uHXEj8+v58fvvgiv6usZO6yJcQnJU04N0x3Wzv7XttCVmEhsYlJMo1WuAPnFeZf8xq1J09x7sRJckuKqVi+TPZvFRHXc1Un+Nu/+TrJlhgMGq0UrML1t3F4hPPNXex6eRMxIh34gY2kJ9lkCnCSXiejsWOCdUy0OgMBvKOR1mA4zHAgKCOuYojaXSHuGy41cvzwMeovXcbv88v3NBoh9q8U/fKs8Ghjn6goGVkV4ra7o4NgUDTeifyBQKQHT5s3RxpPibY4Jw8eIjDs4Lff/S7JoxHyG7FHSrC+FxTVnIqAIqAIKALvJQElWN9LumpuRUARUATeBoHbUbA2dnTw6De/SVp+vhSsE4cQfpfOnaP68FEy8vOlYBXmT4WlRcRdQ6S5nSNs+fULsu5zwepVJI2myx7buw9Hfz9/+1dfxRAVhVGjJVZvYNjv52zvAA0dvbz0zHMsW7eGefNmEmcxYdBEYdNp0V4lWKW+RLgF+/EEg3K5wrxJRGvFVygs3n19CHHZ3NjCpQuXOHOqBpfLJd8UTsKjCleK3GuN9Ix0pkwrpaerm5amNplqnZSWxswF8+jr6ZNpzxsWLOBLjzyCXqfDqNcTbTSivYFmTCrC+jY+oOpQRUARUAQUgQ+EgBKsHwh2dVFFQBFQBN5IQAjWguFuLly4wIoVKzh8+DAJCQm0tLTg9XrZuHGjfO/ixYvcd999Nx3Ca4mfb/zoR2yrqmLusqVk5F7Zu1TUnorWNF1t7SRnZmKyxqLTaZk2c4Y0VLpa3J7Yf4DGuouUzZnF9IoK+bYwcRIR2tTkBL78mSekkVK0MEfSGej1eTnZ2k3N2QucPFTJ/U98hMLsNHRaDRadBotWK+ObIsIqU4DDIcQrwrRJJAW7ApF6Vm8oKEWnLxzGHQzJtjci8iqGy+Xmcv1lDu6rpKu9C5PFgsfpRGcwyMiqSGEWab7ifCFihUOyXq/DZDaTlJzI0hWLKSwpxD40zMG9h7hwvk4eG20yydpcEQk2G6NJjY+nOCOTpTNnMq2gQEZdb4SLsBKsN93HSC1IEVAEFAFF4CoCSrCqR0IRUAQUgZuEgBCsU312fvazn/HZz35Wmh+JKKQwRBIGSBUVFbKtTUNDA4888shNsurXl3G1+BF1rMs/9zkw6Fl1790YjNFXrFmIuT2bXpWuxMmZWdJNWPRdFenAV9fSitThI7v3SFOpFfdsIMZilXMN9PZybM8+liyp4OF1K6UANev0xGh1dLo9HG1sp+polWyjs2LNCjKSbYjYp02vk6ZLYiRLwRrGJVoDhcOYtZFUYTHEz/aAT7ajGRvOYAi7P0Bvb780YjpzsgaNTifdgzPz82V6ssM+JA2lRC2rqLcV9amiV6zf7yO/IJ85FbM4c7Iax7CDZauWUj5jGqFwiJrTZzly6Bg93T3MmFXOlGlTZES1u6uX9rZ2hvuHmJGXz0OrVlExdeq7jrYqwXrTfYzUghQBRUARUASUYFXPgCKgCCgCNyeBiSnBIn4nJJMonRzVVTfnoies6mrxI9KBN371q9gSE1nz4H1oZB/W14fb6WTLr36DwWQmJTtbRiWz87JJvsoZV7SMOXHwEN2tbcxZtpS8kuLxSZrq6qg+epynP/cxZhTkjLe0idZoabA7ONnSxfFDh8krKmRmeTEWczRGjYZYnWZclMYbouX37mAAVzAg619FWrEQscI5WLw+FlEVF3b4A5ysu8yR/YdpbWklJSODvNISmaIsRKrovxr0B7BaTLJfqy8YprmhkTNHjmI0GnnwsfsoKS2W5+7cuovBATtz589m3oJ5mMzRNDY0sWvbHhlVf/DR+8nKyZRRV+eIk0t19VQdPYFVo+cja9fy4MqV7+q5UIL1XeFTJysCioAioAi8DwRUhPV9gKwuoQgoAorAZAgIwVoYBJ0GOuzQOQwmPVijI68J4drvjPwfY4QEE1zshZIU8ATA6YWmAVhWAIebINsG3gBMTYNBN9jdkTnjzTAvG/bWQ7QeYvRgM8P5LkiMQUYgs+LB44dTbZCfCC4fGHQRAZ0UI+o8waCFzAmdZ64WP8NOJws/9SlirBbmr1opW7hMHN0d7ex7ZTPW+ARScnJkm5jishIZlRwbIoW2ofaCNFoSLsPzli+/Il245uhxOpsb+epXPkdmfJysSY3TG6UAPdPdx/nOPgYHBklMjKckNx2tRrS8ibgDj/khi56tIqrqD4ekMBWCVowRYb4UikRdxRAVrf1OD1U1F9i7Yw8jww6Ky6eRN6VUpviKqLBIJ44xG4m3xhBt0OH2+qm90EDlrj0M9fezeOUy1t21St6DEKGd7Z288tJr9HT3kpuXw4LF88nJz6Hq+GkO7NpPUWkRy+5cLecW84l0Znv/ANs372Ckf0i2vrlr4cLJPF7XPEYJ1neMTp2oCCgCioAi8D4RUIL1fQKtLqMIKAKKwPUICMFaFISdF2FxPmw6CxvKoGsY4kzgC0DzUESE5sSDLRra7bCmJCJUazojonJWJrxUDZ9eCCdaIT0Warsj5wvxWdcLD8+E6g7ITYCaDki1wmvnoSARzAbIsUWuefAyPDAdmgYj4rU4OSJSuxzQNgTrprx+V9cSP1/74Q957dAhYm02cooKyS0pwWyJCFKROnv+1GlsyckkpmdgsVrIKyqQfWLHxmBvH6cqD+MaGWHZ+ruIS4gff8/n9XDiwCFijHo+/dQjxMeY0UVpsOmNhKPgaEsHl/uGpElvamIsqQmxUsiKdjZj6cBiMtEGR/RijcS0I/9GTJciNaxCsI4EQ3QMjnCu9hIHd+xmZHhY1uVmFxbIlF8hVGMtJpJsFgx6nUzVDYZCtHb2sWfrLpouXiQpPY2nPvkH2OIsrwtyMbdjhFdf2sz5s7WSQVpmBjFxcdSfr5U9XtOzs2QroNSsTJJSkjEY9DiH7Wx+4WXijEZ+8JWvMKOo6HqP15sK1qvfSNSC+LqZRn8QxNetsNabiZtaiyKgCCgCtwMBJVhvh11U96AIKAK3BYE3uAQHfaB9XbyN32QoABrdW99z0A9aPbzZHBPODoWDaKKuMjma8Fow7EMbdY11XLWCa7a1CQT4i//6LylaRURROPzOWbqYrPx8Dm7bLnuoCrEam5hIcmoKGVmZ4xFUr9vD2eNVNNTWynMKpkxBo319nYN9fZw6WMmsOdN4YM0Kog16KVgTDEY8gSCHmztoG3LIVZblpcveqyaNELRX3qsUm3oDhqhIZFWkAIvoqkgJ9oRCDHn9dA2NcOFCA0f37GV4cIgps2cxY37E+Mlk1JOWFCfTjSd2sXU4PezdfZCTh4/Ke3/wY3/AjCnXbtcj5jlx7AQ7t+zG4RiJkI2KIi07C4/ThX1gQEZZbUlJTK+YK9OQu9s7OLBlKxVlZfzo61/HZDTeFp8DdROKgCKgCCgCisBEAkqwqudBEVAEFIGbhIAUrJ5G6DoN5kTRGyXy5eiICFd7M1gzYKQbClZDYinUbYqs3mgFvQX6aiGlHIJeCHggFAS9GbIXUz30OxIM+QRCHnSaaJyBPjxBO2mmafR46vAEHYTCfhYkfZIW53FaXSdIiS5FE6VDHxVNTkxEoL3ZeLP00kAgQHV9Pb/auZND1dUMORzMXLhA9k8NBIOkZOdgslrJzc+VPViFMAsFgzTU1lFz9Kh0F56xcAFmy+uRSbGGtsZGqo8c5ZFH72fRdGFOFIVJq5M1qINuL8daOukZcWE1R5OfmRSJgmo1mLUaTDo9eo0Gh98n04HFl4imilY2zqBfmiw5hLmSx0d3/zANDU2cOnQY++Ag+aWlzFmyCJNBT3q8heS4GMIaDb4J7sHivs6fr2fn5h0MDw0xb8Uyli6uwBZrfkuGIn35tZe3IMRuyYzpJKamSjdgIZIb6+pobbiMz+ulaOpUSmaUc/JgJc6+Pv7o0Ud5ZPXqG+IcfJN8HNQyFAFFQBFQBBQBSUAJVvUgKAKKgCJwkxCQgpVBGKgHQwyYk6HzBJiTIoLUGBd5L2kKHP8PWPHXEVEaDkLTPrDlw3ALpM+JJLZ2nYqI2t7zUHQXF4a3otfEYNRY8IYceIMjmHQ24vU5uAL9uIJDZJimY9Yl0Ou5SDAcYMDXRI55HhZ9ynUpXa8e0uX18qvdu3jm9y9jdzoRQtZoMpGeXyDbwQh3YGtsxP1XRF6P7tqNITqaWYsXkpqZecX1RW1rXXUNXc2NPPnEI5TlZsno5lg9asewk6rWLuweL7npibL3qqhNjddrEYZM4jjByBcKYtIKg6XXxaonGMIRCEbE6sAwba0dnK2qorutg/wppcycX0GKzUJeko2EmNedj0XLm2HpNAyDg3ZefXkbl87XynPmLVlIeUnuG9yPr4Yq+tAe2HOIuouNzFq0kJhRHuI40R6np72dSzXn6O3qJDu/QNbPVu7YydyiIr71mc+QfZVh1XU3TR2gCCgCioAioAjc5ASUYL3JN0gtTxFQBD48BN6QEnyNWx9Pzw2HItHXm2hcT7CKpTq9Xv71V7/iV9u3y+iq2Wolo6AQS2ws2Xk5mMwmGU08tncfToeDqXNmU1A2Be2EVGAxj8ftpubYcWIMWh59cCMZifHSLEqk9gqH30t9Q5xq7yYcFUVRdjJ6rVa2sonWRGHQaInRibpTZN/VsV6rIwE/rjGx6vLQ0TfEwMAQZyqP0NnaRlZBPvMWL6QgM4XchFiMOq00edJrtPhDQWnY1OcL4AkEOHq4ip1bdkkzpjlLlzB9xhSS461XpAy/2dadqz7Pji27WLhyGdn5uQSCYbw+P75AgFAozPDAIHU1NTRfvCTX5PV48A87+Mrjj/PAihUqynoTfSbUUhQBRUARUATePQElWN89QzWDIqAIKAI3hIAQrKXaZg73/g/ltntlyq435CTekEOtfStlcXehi4qm011Ntnku/pCb7Jh5N+TaN2KSyQhWcZ223l4+/p3v0NnXR1xSEkmZWSQmJ5KRnUUw4Kdq30HZGiavuJjy+fOINpnk8lxOF+aYSEqtqOk8ceAgc+aUc/fq5cQY9FIM2kZb1Jzr6uNMRy8JcTGkJ8URrRXRVZ08RtS5WvT68ZpVn0j/DfgQ/VVHgkEGR9x09Q/jGHHJVjRNFy/JtOT5SxYyvSiX9LgYKVTFXNFaHTE6HQ6/XzoKD/gCNLZ28Pxzv2ZocIiiaVOZs2gBRXkZWIwGQlFhaQL1VqOrs0uaMBUWF7BkxRKiNBq8/oAUrcNOD063VzoUixTljuZmKfadw8M8uGoV/++xx0iIm2DdfCM2Vs2hCCgCioAioAh8gASUYP0A4atLKwKKgCIwkYAQrFO0LQz7O8g2V9DpOcugt4l8yxIc/m5ZT+oJDmP3d0gROxLoJdFYQEQ6ffBjsoJVrPT+r3+d+tZWkrOysSYkkJ6VQUpqiky9FSmv8UlJzL9jJdZR8SXqNkccThKSEuSNdre3U334CHffvZYlc2egHxWQSUYT/mCI0x091PcNkpuehMVsJNGgwyCOEW1ntDpZ6yqo+cIhWccqIqvDgSBDLjddfcM4nC7pQNx2uRFbYgJ33HkHc8qKZAqwEKtiiH+NWp2shXUF/Ajh2zni5rn//SUN9Zdlex5Re7to/mwKUxIwaKOkiZO4zlsNkRa8edNW2prb+PhnnyLGEkOcTicdjoe8PrqHnfQMOrAPDnFw6zYZkRamTvnp6Xzn6aeZO2WCdfMH/1ioFSgCioAioAgoAu+KgBKs7wqfOlkRUAQUgRtHYDIpwTfuajd+pskKVpfHw5ovfYlhl4vs4hJMVgtZOdkMdHdz7sQJgoEgKzbeJQ2HxlrNDA4MoNVoibXFSUOmyxcuMNDezkMPbqQ0N3M84plsNOHyBzjR1k2/10tWSjwWg54EvUj+hWidDosUq1EECTPo80acgP0BRtw+OvrsuNxeTh46RMP5CzJ6ue6+DcyfWkS8KVoY914xxn4UQdOhQJBXXtnO/r2HCIVCZOTmsvCOlawqKyA7ziqv1+/10CP6C11nnDh6kp3bdvPwRx9iXlkJmdERB+JgGLo8HjpGnDR29tHR2sH+zVsIBgIyFfhP/uAPePzOOzHqRY2uGoqAIqAIKAKKwK1PQAnWW38P1R0oAorAbULgwyJYzzY08Im/+RtZ65lfPl2m/IqWNJdqahgeHJRmQ8XTy6/Y1faWNhJTkoiOjpY1m6cOVZJos8r61WRrzGiqbxQJhmjsXh/H27qJ0mtJtsWQYjDIelVRxxonaldHxard78MXDNEr0nn9QTr77AzanVysqeH8yVNodToe+OgjLJhahHVCKxwRnbXodHhFPanfK1N8HcEgNXWX+Pkzv8Ln9cl7mrFgPrPmzmJ2VgoZZhPecIh+n5f+SQjWtpY2fvfr35OVnckXPvYRUia0rBGmTk1uF30uDxebOjhxsFL2bBVjycyZ/M1nP0taYuJt8ql469u4Vm9WccbN2Ef2Wndys63zQ/HQqJtUBBSBW46AEqy33JapBSsCisDtSkAI1nk6P319faSnp9PS0kJSUhI9PT0YDAb5mkhp7ezslN/fbGOyEdZXDx7kr/7nf9AYjWQUFsnoaH9XJ/1dXeQUFTJ/5QpZtzk2RDpwa1Mr2XnZGIxGWa95ZNduFsyfzYa1y2VvVTGEmZJNb6Db5eZUZy+xFhMpVjNWrUam08bpjfL/UDjMSNCPMxBk0O/HHQjJ1jVdvQM01l3kwukzUnBuePBu5pe9LlbFOs06YdwUSSf2h0Vk1ifnaesd4Jc//410FBYOxgkpKSxdt4ai/CyS4yyj9bNh3KEQI4HQdbdOOCg//+yv6Wjr4B++/XVyrmrp4wgEaHa7GXS4OV19nv1btksjqtiYGH76zW8yraDgute4HQ4Qn5mSq1oE34wi8FrCWrx29dpvhz1R96AIKAKKwI0moATrjSaq5lMEFAFF4B0SEL98z47y8NJLL/H444+ze/duKioqOHfuHFarlcLCQiorK2lvb+fJJ598h1d5706brGD9za5dfPfZZ9GZTKTm5mLv7WWwu5vY+HgWrllFrC3+ikX2dHXjdIxIF2GdXk9Xayvnjh3n/gc2MK98CgYRPh0VrMIluMPlpsnuINZkJClaL+tbrXqDbGcjxKorGEAIvuFAANGKpnfQQXNbl0wBFoLVFGNmzfo1LJw+ZTyyqtNoZO2rEMXiakJyCldhIVi7h0fYtnU3J4+dQqvX4/d6mT5/HnMWVJCRYpPRY9FEbMjhAAAgAElEQVQDVsjqwPUclybc+eEDR9mxdSdPPvEo9y6YK8+fOC67XAz7/bR29LJn+x4unTsv3/7ak0/y5Pr1aCeI/vdu1z/YmcUzV6gNyhpenU73wS7mbV59sp+XtzmtOlwRUAQUgduOgBKst92WqhtSBBSBW5XAWEqw+OVbRFLHhqiHFPWJN/uY7C/g44I12oQtOZmetlYp6IRBUW5RIZoJLWxE79G25lZ0Oi1pmRmyvU31kaN4R4b5+McfI8MWNy7kNFEaaabU5fXiCgSw6rSYtBrMWh1WnX6016oQq37sgaAUq/3DTpraujhXdUqKVVtiIktXLWXxzDLiTUaJXJgqiTY4hglthJzBgBSr/W4vJ07WsHvbbnzBIOFgSPaOXXXPBnKz0kiaZCuba+1tb3cvP/3RM+TkZvMXX/gU1qsEmRDcjS4XHq+fo8dOcWD7bhllnV1Swv/+5V9+KOpYxTNXvekFmSre1tbGvHnzOHr0qKwhzsnJkX/cycjIkGL29OnT8vkpLS2lt7eXoaEhli1bhtPp5Pz586xcuZKZM2e+bx+zyX5e3rcFqQspAoqAInCTElCC9SbdGLUsRUAR+PAREIJ1rh6qWmFxPgRDILJHRVBOmO1E68HjhxEvpFrBF4y8Z9RFXhdllhNNgcS5Yg69BrSayFzy59HjxLljx4vvRaDy4GWYkwV2D8SZwKB9/freAJj0oNOA0M9XexNP9hfwTQcO8K0f/1hGG0XE1Ot2k1tcLKOSppiYKzZeiIn25laSU1OwJUQir3tefoWSkgJZv2oVixkdnlBY1pV6QkGMGo1MBRZiM15vlGnHwhF42O+TLr3OYJBhl5emth6qDlbSUt9AfHISi5cvZv70KSTFmCQPEVkVYlc/QayKCK0Qi0N+v2xh8+pLrzEwYMdstdDX2cXspYspnzWDnPREjPp3HvUTouvHP/wJA/2DfPsv/4TS0fsf/0MGcMHhkO7ETc0dbNm0lY6WFqINBl77/vdJT0q67T9E4pkzdDThdru5fPkymZmZnDx5kpSUFClYz5w5Q1lZmUyjF9kK4o9BHR0deDweiouL8fl8Urju2rWLhx9+WJ7/fo3Jfl7er/Wo6ygCioAicLMSUIL1Zt0ZtS5FQBH40BEQgrUwCIlm2FYHovtJeTr0jUC8GS73w6I8qOmMvP5v++BzSyDZAvV9MOiCITd0DMO0VLjUB2tLoaEvInCfOQpfWAq13WAzR4TvwlzYcTEieMWcp9pBhCKtRhhwRf4X56bFRubPtMH2OliWD9lXZu4y2V/Aa5uaeOpb38Lp8cg9ttpszFq0gLTs7Csiy0Jc9Pf20dvdQ05+nmzv4hga4sDmLWy89y6WVszCLJT46BBOv+5QWNapxuq0GDVRWHQGzFotIeEI7PcxEhAR1iBuX5C6hmb2bd1Jf3cPyZkZLFqxhJnF+aTFmiOuw1FR2HRG9KMpx+IyQgyLnqv9/gCDDgfbXtvB2erzZBcW0dvZKf8AsPr++8hKSyQ53vqun+EDew6yc+tuPvGJx9lYMUfe28TR5nbT7/fjdHnYLtKSjxyXNbT/9MUvsnHp0nd9/Zt9gsk+czfjfdzKa78Zeao1KQKKwO1LQAnW23dv1Z0pAorALUbg9ZTgKyOlE29DOMRO0E9veYdj5ZLtdkgwg9kgteh1u7aORV4nRmAng3Kyv4CLyOHnvvc9Dp45I9N/C6aUMmPhfHS6K1uxCLfdtuYWoqI0ZOZmSeOp+rPnaKyt5ek//CT5KQlXCLhun19GnGO0IiqqRRulIU5vkMcIsSrqVu2BAMFQmEuXW9n6+830dnWRkZvDojtWUpqbTm58LNoowT8Km8GIfgIt77hYjRg1HTtynM0vbyW7sECmbDfXNzB/1XIKS0oozk29ITWkgwODfP+7/8rcOdP5o08+QfxV7WoGRA2r2y3v6ejhE+zZvgu308X9K1bw95///GS27ZY+ZuIzNzIyIlN+9Xo9LpcLs9ks702klYvXRFR1cHBQpghPTLn/oABM9vPyQa1PXVcRUAQUgZuFgBKsN8tOqHUoAorAh56AFKwGHwT9UL8FSjaCewh8I2CwQEwyhEcdZoeawGCNvCZkaDAAQS/ojKDRg3c4cqw4RqOLqNSANzK3zwHm5Igq9rshOg5cfZFz9THgd4LOBJ6hyGuufrDlXXd/JvsLuIic/vCFF/jRiy8Sa7Mxf9VKElLEfbw+xDH2oSGa6htJz8ogJU30ZIXtL/yOpOREPvPpJ0gy6sdTmgNh6PX5pcFSgl4nRb1Zp5f1qx5Rb+rzMRgIyDY2ly41snXTVvr7+qVYnrdsKekJsZSmxcvzBSqL3oBJox1fkBCrEZOlSDpxe1sHP/nRM1jjbOSVltBUd1GuZfnGDeRkJJNks8g6SpfXj88XwGjQY44W6706kTpyCSG0Q+GQ/F8cImp6x479r3/9b/y+AF/7yucpTrBd8QeHsTpWMYe4r9d+v5m+7h4KMzN55V/+5bp7dqsfMPGZs9vt7N27lxkzZjA8PExdXR0bNmygqqpKpv0Kt+21a9eSl5enBOutvvFq/YqAIvChIqAE64dqu9XNKgKKwM1MQArWkVpoPQjGOEgohNbDkFQGmRVw9nlIKIb8O+DyTsheDGeeg7SZMNAAos5SfF/zPJTeAzGp0FMDGRXQtCcyZ+Gd0HMWmvdBzvLIteY+DbW/g4y5EYF78RXQmyPCN3UmNO2OHDOhjvNaHCcrWLsHBnjsm9+kz26XYm/e8mVvmE60dWluaMTtcpOVm4MtwYZ9cJBtv3mB5Xeu5sH1K2UUdWy4giGZ6hunF21nImIvVhcRiH0ishYI4PEFuHjhErt37GVoaJiCsilMmzOb+NgYyrOSidFFHIDHhO6YtIyI1Uh0VrSwsQ87eO4nv2DIPkzZnFm4hh00nK9lzrIlTCkvozA7Vc7Tbx+hub1Xtugx6PWkJcVJIXv1EFFvu8NF94ADn8+PwaAj0WYh3mqWUdrjh6vYs3Mvjz16PytmzyBWF2mrI0afz0f7aGp138AQv//NyzTVX5bvHX/mGWJMppv5kX/Xa5vsMxf5o8CVZmbv+uLvcoK3s/Z3eSl1uiKgCCgCtzQBJVhv6e1Ti1cEFIHbicBYSvCV9zSZJN63oCCipCI6K6KsbzmudZ3R1yaZGzzZX8Bf3L2bv/3Zz2RrmCXr1pKSkfGGlQ0NDtF4qQFrbKxsZ2OMNnL+xElqT53mY5//FHOLc4ie4Jw84A9E2teMilhhtiQcg0VkVdR4urw+Tp84Q+X+I7i9PqbMnEFuSTHWGBPTslNIjDZIEWjUarFoI21oxBgTqyPBgOyfaneMsPW17VSfOkvpjOkkpaVx5shR2Qpn/srllBXlYo2JJhAM0tlnp+b0OcwWi4wgW8xGCjKvjCSLa3h8fupbemTLnbGh02rJSUuQ5/T3DfA/P/wJCxfP594Na0gxGuW9+0Mh2jweXMGgPM3t9UsDqJpT1YSCQZ79q7+iYurU2+kj8oZ7mewzdzNCuJXXfjPyVGtSBBSB25eAEqy3796qO1MEFIFbjIAUrMYABDyg1UPdK1C4BsYat7gHQKSpRtsirzl7Ix1B4wsi34s0YJHeK9J5xRwDl8CSJtN5vcERvCEHVl0qI4Fe/GE3uqhogmE/sfo0Bn0txOgScQeG8ISGMWgsuAMDmHTxGDUWdBojnqCdYDggj9NHmeRrE8dkfwH/2g9/yJbKSuJTkll5z0Y0E1JvxXwilbb+wkWcI06SUpPJyskmGAiy95VXZc3rE5/6A6amJspaU3m8iFCK6KpOO97iRpgmCWdlIVYH7CMcP3KcwweOYDCbpVhNz8kh2hRNWWYyGbFmKVb1Gi0WnW7cEXhMrLqFo3AwKEXvwX2H2L/7IFn5BZTNnsnFmnO0NTYyQ/RdrZhNZkq8jOp6/QHaugeoPnEGS1wsqZmZJMTFkJ0ST4xWK92H7X6/rCkWfWCFuL16ZKXEEx9rJhQM8cx/P4s5xszDjz+IzWySLsjCHVikJ4+NQCDE3j2HqNx3AJ/Hy9//4R9y//Llt9in4O0td+IzJ2pVRQ3riy++SFpamnQFrq2tla/Fx8cjUobFMcJFeNWqVdJZ2Ov1EhcXJ/sci2NFnXRJSYlMKRbvj50jnIbFceJ10SqnpaWF8vJy6UYs6mNFbeyOHTtYtGiRbJEjWuyILAHxs6ilFfWzwpFYXEe4E4sx2c/L2yOijlYEFAFF4PYjoATr7ben6o4UAUXgFiUgBWvUEDRsj9SO+pyQVBpJ900oguP/Aet+AJd3RH5u2gdaA8z7XESgnvwJJE0BrRH66yLCVojY2Z+k032WHk8dpbFraXefptV5ggzTTIYDHcxLeIIDPT8k3pBNnCGbuuHtmLRxxOrTpbgNE6LAspQhXzu9njpyYxai15hJM00lUvEZGZP5BXzE7eZTf/d31NTXM2vxIkqml79htwb7B2hqaESr05GZnUlicpJsF1O5cyflc+eybs0yChJed+D1j0YmRYR1bPhDYRyiz+rQMJtf2crF2osYok3MXLSAlMxMKWKykuIoTY2XpkxC4Fp1BgyjUduxmlVPKCTb4PhCYapP1bB98w50RhMLV6/CNeLk0LbtJGdksGT1CorzM4k2RIyjRBS3sb2P6uMniIuPJzM/j5QEK5lJNjKjo+X1hMOvWHtbzyADducbBWtqgkwLDodDHNxbydnqc9z70N1kZV+79YpIeT1eVcPO17bKtf3JE0/wybvvvkU/DZNb9ls9c0KMGo1X/lHF7/dLgflOxti5N6ov8mQ+L+9kneocRUARUARuNwJKsN5uO6ruRxFQBG5ZAtdOCb51bmcyv4A3d3byxX/5Fxra2rjrsUeJtcVdcYMBf4CLtRfwuD2YzGbyCvMxmU1UHz3OpbNn2fj4oyyYWkia5fXazKuTmUV/VyEym1o72PrqdpouNxObEM/8lStkCx3h6BsXE820jCSswriJKCx6PdGaSA2raF3jDPgJhMKy9lX0dm1pamHLpm0MDNpZcudaYuNtVG7fyWB/P3MWL2ThonnYrOZxE6hhp4emjj5qjlVhS0yQTsJCsGYl2Si2WAiEQrL2VKTztnQNMORwvWGj8zOTsJqj5ettre08/+yvWLVmBfMWznvTh6L6/CU2v7CJkeHhD6VgFX176+vrZWS0qamJOXPmEBsbKw2YRF/W0tJSqqurZWTV4XDIKKiIfgrnYOEsLESpiI7OmjWL9PR0hPOw6OG6ZMkSuru75R86RKRU9HKNiYmR0djnn3+eNWvWyKjuv//7vzNlyhQsFouM0Obm5nLw4EE2bhSZBBoSEhLG924yn5db59OvVqoIKAKKwHtHQAnW946tmlkRUAQUgbdF4MMgWIVQ/fIPfkBrTw8PfPLjb+DT2d5BV3unNMgR9avFZSX4vF4qd+yUDXlW3r2BRSXZxBquXZMbDIelk++ly01s3rSVjrZOKVJX3bsRY3RE5Op0Wsoyk0gXAlOYLGl1WEZb6oxFVoVYFS1jfGEYtg+zfbTfqoispufm0t3RzoHXtpKRk83dD91DZnryeN2rWHvfkJPG1k7OHDlCRk6uFKwxJiPTclIptVjwjgpW0WrnWoI12qgnOzUBkzESDbQP2Xnhl78jMzuDtRvWSOF0rdHc2c9vn/0FQ339N1ywvnboEN/56U9ZNH06f/jQQ5Tk5Lyt5/u9OPhq0ScEqBCrQhgK4VpUVCTFqUj1FUPsjfgS/MSxItoqRKlI446Ojh5vgTMWRR1LMx4zbBJiVafTyTnG3hMiV5wrXhsb4nshUIUYNr2J8ZUSrO/FE6HmVAQUgduRgBKst+OuqntSBBSBW5LAh0mwOoIBVt137xX7JATExfOR6Kr4ZT8lLYWM7Cy629o5efAQeSXFTJ07hzXT8sZrVSdOIMRqv8dH7cUGtr26XbatmVo+lZI5c9DoI4JFCJPMBCtFKTZpsGTUaGWvVjGEWHUGAvjDIez+AO5QWEbTDu0/wv7dB5g6ZzaF08pkRHbHiy9JwbN6w53MnTsdnVYzvhRhntTeM0h7ew+nDx+RYlV8maINVORnkms2IaLAIsI65PdfU7AmxMZIV+GxeQWTPTv2Ivqyrr/3LuIT4q/5jAvx++Jzz9Pf08P8qVP58Te+gV53PcOtyX1cvvvss/zfli2SYUx0NOsXL+bJ9evJTk3F+A7TbCd35Tc/6mrRJ6KaYs9EGxvxvYh6CvEoIq9CyIo6VPGa+FkISfGaELOi5U1qaqqMxgohKqKqQtSK18Sx4nkU+93a2iqjsaIuVVxHRF1FNFVEW5ubm8db5gihKsSwEL6ifvZaQwnWd7v76nxFQBH4sBBQgvXDstPqPhUBReCmJ/BhEKwtXV188Z//GXvA/wbB2tvdQ0dbB8FAAK1OS25BHnE2G+dPnOJiTY3scZqVk8nyojfWcAqDpV6Xm5Onati2eYdsD1M+fSpzFi9ixBccd+CNNRspTUskwWyUglW2viFKGhiJPqvyf2GwFAwRDIVk3eqm370qTZqmL5iPOSaGuuoaqo8cpWxqKY8+/iBmszCvCkuTJzHEeZfbe+ls6+LkoUqKy6dJwSrGuvJC6fIrRa3Xy4DP9wbBKlrZZCTHYYuNGa8QFqLr7JlzHNx7iA333UVufu41n+eu/mG2vryZhtoLWM1m/ulLX2LZrFnv+NkXrYcGh4dJS0zkY9/+Npc7O0lPTZZ/VOgfGiIm2sQn77mH5bNmkZWaKoXs+zluZdF3K6/9/dxjdS1FQBFQBJRgVc+AIqAIKAI3CYH+IIivq0dJJAB4Uw3xy/bVI1EL4uuthsvjkaZLHSMOVt17z/ihona1+XIT9qEh+ZqITpVOmyLdgU9VVjJiH2bZ+nWkpyUzOzsFvei1Onq2EIvdDhf7Dx3l8P7DUgzOmDWduYvmMeILy3YvYohoZV6KjbyEWKK1Oqw6vTRcEhFVEVmN1K6GZF2pcB4+X1PLK797VYrRmQsXkF1YiGPIzsFt2wn7fTz9yceZWlIonX5Fiq+omxWiVbS0qWvqorujkxMHDsnI7JhgXV9eSNKoEVCHx0PvNQSrxRxNZrIN41Vpz82NLWx+eQuLli1k5uwZRGleN5kaAznsdLN50zbOnTwto4IrZs/mzz/2MTKT39hO53oPlMPl4mevvsr+06dZMmMGz27eTFyclU899oBsIXT09FlOna+jd2CQ4uxs7pw/n0UzZlCak4P5fRKut7Lou5XXfr1nR72vCCgCisCNJKAE642kqeZSBBQBRUARuC6Bb/znf7Lz1Ck2fPQj48eKOtG25hYZuRND9F2dOqOcnvYOGaVMzcxg+vwK8jJTSI+3yn6rBo1oXROmZ3iELTv2ceTQUQx6A4uXLWTOgjl4gtA36CAYioQ+4y0myrOSiNUbZM2qcAQOhEM4RiOr7qCIroakIdKF83URk6X+AVIy0qlYuQJTTIyMrNafr+WOZQt45P71iH6pY0O01hGRWZfHR31rDx3NzTIleNaiRWTkRuo915flk2SO1NJeS7BqNFGkxFtJjrfK1NuJY3BgiC2vbCMxMZ4Va5bLusmrRzAYYt/eQ+zdtlumo1pMJh6+4w4ZBU2yiXZIkxsiSrzz2DH++Re/oL23V6YV+wMBcrIy+OaXnyYjLhaH08X5S5epPHmGY9Xn8PkDFGVlsXj6dFbNm0d5QcENS0d+s1XfyqLvVl775J4idZQioAgoAjeGgBKsN4ajmkURUAQUAUVgkgR+s3Mnoh5y+T13E5+cJM/q6eymo72D0Ghf0ThbHPnFhdSfPU/10aPMXb6U3OJiCrNTsYp0Xk0U0RoN7V097N5byelT1TKVePW6O6hYOI9QlIaO3qHx6KpIs52WLXquxhCj1WHS6ggTlr1QfaEgbpkSHMIfDHH+3AV2b9tNT1cPeoOBaXPnUDy9nIHeXqr2HSDk8/KtP/sStrjYK+5YzGH3B+kZ7avafKmec1UnmLd8GSmZGRHBOiWPpBhz5J69Xrp9Ppo6+8ddgkVbHNHLNcb0xrC6qK3cs2Mf7a3t3PfQPdgSri1ATx4/zcsvbJKCVaRWW4zR3LVoEZ++7z4ykiK8rzeaOjv53nPPyejq0nmzuHC5kb4BO9Onl/HHT3+MhNG6XzHPwJCdxrYO9h49wbHqs4RCkJ2SwrqFC3l09eq3JZSvt66r37+VRd+tvPa3u0/qeEVAEVAE3g0BJVjfDT11riKgCCgCisDbJtDa3c1Df/ZnJGVnMX/VSoLBAO0tbfT19I3PlZKWSmJSohSrfV1dLLhjFUlpaZQXZY678Q729bNt804unL8oDXHW37OOikXz0On19Aw46B10jDu3iqjljIxEYnSRVGAxhgN+vMEgXuksHJBitb6+mR2bt9Pf3StbnCSmprJ03VrZE/bMkaM0Xqjj7nWruG/D6jfcdyAM/T4/9e29DNlHuHCmmrbLl6VgFWsX46Ozy9COpvL2+Xx0eb00jgpWEVC1Wcxkpca/Ibo6drFTVac5tK+Shz7yAOmZ6ddk39Lcxv/+6BlpGjRtxlSqT9egjdKwZPp0vvbUU+Skpr7lnnl8Pp7fvp1//fWvmVqUz6cfvV+u52DVaZkCPb20SPaRnThEje2Iy01jazubdu2TqcI6rY54q5VHVq+WX+L7Gz1uZdF3K6/9Ru+jmk8RUAQUgbcioASrej4UAUVAEVAE3ncCT33rW5y5fJlld60jNjGBtuZWhgYGx9eRlZsthZ3odWpLSGD2ksXEJ8ZTlh8RaaLNi3ACrj59Vv684d67WLx8kfze6fbS1jOI1xeQP4t5KoqySDDqseoNGKI0jAT9uKUjMPT7/XhFK5yGFnZv3UlfZxdJ6Wl0tbaxZN2dZOblyu9PVR7GZDTw51/+DLHWGDm3Lkoj5xfCV4xur5+ahnZcLjc1x47jHHYwe8kiYuPjcTpG+NzK+eP3eLVgFVHg9KQ4EuIic19rNDc28+pLm1m3cS2FJYXXFLbtbZ38+D9+ItNxH3zsfhwOJzu37sbldJKSkMB//OmfMi0//02vUdPQwOe/9z28AR+ffexBViyYi1jb2xkHjp/iud9vpqs38keI1IQEnn7gAe5esgSLORJhvhFjougTjr8nTpxgwYIFMl1a/MFBRKWFG7Bw9BV10W/WDuhGrOXtzqEE69slpo5XBBSBDysBJVg/rDuv7lsRUAQUgQ+QwO6qKv7o+98nPimJGYsWynYtI46R8RXlFxUyMjTA4Z27KZlRzrS5c0mIjyU/I4mhwSF2bduDiDaKWtcVdyxj8bJF6PQ66dA7Fl0Vk4lAYHZyPGXJNkw6LVadQbavEXWrnlCIQdG+xhugobGVfTv3yhY6mbk5dLa2YY2LY/UD9+H1eDh7/DiNFy7yyIMbuWPJfNnLVdg+mXU6GW0UDsPC7KllxENtUyeukRFOHjiEVq+Thk1mi4Vzx6v4h889NX6PVwtWo0FPYVbyFS1yrt4ix7CD3/92E1k5GSxbtUz2BL16dHf18qN//S8pMkULnLLp0zh1+jxVlUcY6OmVqcJ//NGPytrW2JiYK0Sv2+vlL//7v9l29Chrlyzgyfs3EGt5cwH9Vo+Qx+tjV+UxtuyvlMZMbo9XGjJ97sEHmTtlioy4CmOodzMmij7RyqaxsVG2qMnKypItZwYHBykoKODXv/413/nOd8b7sb6ba96oc5VgvVEk1TyKgCJwuxNQgvV232F1f4qAIqAI3IQEhDB65M//nBbR/zInm9jEZBkRGxuFxYVcOnuW5ouXmLV4EYVTy0hNjCVaE2bn1l2cqjpDjCWGRUsXsGDJfBlFE0MYHjV39uMPRCKe5mgDs3LTiDPosMm6yygpVkcCAenqO+Lxcba2nqrKo/R2dEo3X+EEPDTQL6O/8cnJdLa2cmLfARITE/jMkw+RlR5JqRVCVRg4+Udb4ogrXuobprmrH/vAAIe2bZftcMor5qHRauXPP/7LP35TwSqMlkSE9Xpj04uvSjflR594FKPx2hbS3/nG30lhunj5YpatXi7rebs6e6g7c4bWy40Iq6i7ly7lqfXrKcjKGk+zfmH3bv76x/9DflYmn/3IA0wrLrzecq77vt0xwu4jVRw8VU1reyehQJAlM2dy3/LllOXnk56Y+LYjuGMXvZVF36289utuujpAEVAEFIEbSEAJ1hsIU02lCCgCioAiMHkCv9y2jb995hlpbJSUkUnMBBdb0Wf02O49Ql8ye/Fi0rKzSE+wsGfLDpkGLMTqwiXzmb+oQn4vhqij7Oyz0zcUidRqRRub1HgK4q2yjU2cXo8zGGDQ58cRDGJ3eWTk8UTlUYYGBsgvLUW49F6urSOnqFCmIfu8Xk4fPkzb5SbuunMVd61ajNloQKfRyHY28XojrmAAZ8CPPxymuq2XPruTvu5uDm7ZRtnsWZTOnIHDbufUwUP8+K/+ZBzQgN9Pl8dDQ2c/9hEXxdmpRBsj9bVvNUQv1uNHqvjcH30W06jj8NXHC8Eq6nqnzyrn3kfuk4LV4fRIU6tL587TdukiDruDVXPn8kePPkp+RgbnGhv5wj/+I06Ph0c3ruW+1SskwxsxAqEgDV097Ks6RfXZC7S1dsiU5aUzZ7JyzhwWlpdP2hBq4nreSvR5vV6Moy2ExDlCwIvxVlFdt9s9/sePidcRz9aYa7NIMxapxYLvtSLck+WlBOtkSanjFAFF4MNOQAnWD/sToO5fEVAEFIEPiEBXfz9P/8M/cKm1FYvNJkWrzhCJGKakJnN4x07ZUmbOksVEm6Jprauj6vAx9AY9CxbMZc3aFUTHxBAIR9rWeLwBLrf3EAhGhInNaqYsLZFYo44YnR69RkOv14s9EGDI6eHkyRqO7DskxWRecTHpOdmcP3lKCt/Vd69Db7LQ2d7G4e275Hoef+huSgtyZEsco0Yje68Kx2EhgscE6+H6dhnlbWmo50zlUWYuWiDn7mhp4WLNWezZ86EAACAASURBVP7zm1/BMNoKxxEI0O7xcLFdpOmGyc+cnIPv+ZrzvPb7LTz+sY+QlZN5zd37/773b/T19pNXkMeTn3qC7kHHuBOx6EcbHhmSkeoRu4PH1q7l8bVr+aef/5xdVVXMnzmNLz35GHFWyw19MkQqdq/LxYXWDi7WN8ooeXdXNzarlWWzZnH/8uXMKikhevQZmMzFrxZ9TqeThoYGmQrc3NzM3LlziY2NpbW1leTkZMxmM7W1tVJwilrXAwcOyNrWiooKWfe6Z88ehNA1GAzk5eXJeerq6rjzzjvp6OiQ8508eRIhbHNycuRr06dP55VXXiE/P5/581+vUb7e+pVgvR4h9b4ioAgoAhECSrCqJ0ERUAQUAUXgAyEgIlS/3rmTv/vZz2TUKzk7RwpXEckyaKM4f+Ik+VNKmbV4IbUnTtFQW4vf52d+xSwevPcuEuKsiDRc0UpGiNb2nkH67U55L6I/am5KPLnxFvSaKJm+6wuDiGrahVg9UcPRA5UM9feTU1go62RFZLWloYHla1YyZcY0+oec7N70qkzvXb5iMfesWU5ijBmrXo+GSA9YTVQUzqAfVyCA2x+gsr4dn8/PuRMn6WhqpmLFUpLTM2Tv1pb6ev7xa18iwRTpnzomWM82dZKWGIc15o19Va+1MZ0dXfzm5y8wa+4MVqxefs29e+a/n6PhUgOZWRk8+PjDOAPCxTfS41akSednJFJ79gLbXtuBPgzzyso4cPq0bPXz119+min5uTf8mfCP9rwVTsqtXX388mfP093dI/fbaDCQGh/PHRUVfPHhhzFNiIy+1UJuZdF3K6/9hj8cakJFQBFQBN6CgBKs6vFQBBQBRUAR+MAI1DY18f9+8ANEqxshVpOzsmULmeHuLtn3tGTGdIzR0TLyKcyPivJz+PLnP455VPSJhff7Azh9QS40dY63sRHR1ZK0BGxGvcgqlm7Ag34/DrcvElndexD74CCZ+fnMXbaEzpYWTuw/SFl5GWs3rGHQ5afufB1Hdu4iJT2Nj37kQcrzM4nTGzBqRAUoUtyFiZLRVXcwQJfdydn2XrxeP0d37yEQ8LNi3WqM5hiOH6hkoKeH7/3pF8f7sI4J1vMtXRRkJr9pK5urN0dEAP/3v57FarXyxCcfv+bePfuTn3PpwiVS01O5+6F7COqMuNw+eWxKglUKZFEzvH/XAfbu2i8FfiAY5In7N/DwujvetRnS1YsShlQiEi04na5r4Ne/3SQjwCIdXNT4ClMqYWzlsg/zlccf56kNGyb1TN7Kou9WXvukNkcdpAgoAorADSKgBOsNAqmmUQQUAUVAEXj7BEZcLn788sv8ZNMmaembXVKCIdpE/elTUsSINF1hhjQ8NER2Vjpf//JnMEW/HokUyb8D/gBN3YP0j9auCvGVmRxHfoJVpu4KsSoiqyNuL5WVVRzecwCfx0NWfj4LVq/C63bLSKpOE8XG+9aTnpdLe/cgr/z8l7IdyqJli7n3zuUkW8zE6vSylc3YENcfE6ztgw5qO/vxeLzsePEl2Rpn3T3r8fmD7Nu2A6fDwXf/5Askx0TaujiDQdrcblr77QjDpauHSE0eq50cq58cO+ZXz/6a+vrLfPM7f3ZNobtv1352bNlFfIKNO9avwZqUKlOVxchLTyLWEmF44XydTC8WLs3CYOkf/vSLb7mJck2iDvSqPqzX23kRAXcEfJxraOK5X/6Ozq5IZHXKzJmUz59HMBCQbYAu117g4xs3ShfjyYxbWfTdymufzN6oYxQBRUARuFEElGC9USTVPIqAIqAIKALviMChM2f41k9+QntvL4npGVKotl66KCOtor7Q43aTkpTIFz/1UUrzcmQLGTGEcBoJBBlw+6hve712NTbGRFF6AvFGPb5wmGF/UPZmPXL0JJW790txJEyVRGRPtMI5se8g7c1N0sRp2R3L6R4c4UzVaar2HyA23sZDjz7A4mlFmHV6LDqdTAceGyItWKxH1GfW9wzR2DvEiMPB1t+8QNmsWaxYvQyPL8CW372MLTGRpx+5l/yEiBOwLxSixe2WwnV8vmAQ54gTx/AI/X0DdHV2kZiURH5BDglJCePHbX11O4cPHOGLf/x5klOS5euiLZBWp5WmQft3H2D75p3ExlpZtGoZSVk50jlZ6MwpeenodVppQlRz+pzsZxsKBviLL3ySaUVv7gosoqQXewfpdDipyE4jxhCJXk9mCE79fh9n6hvZunW3TFcOBkNEm0xMmTMH94iDxgt1ZCYm8m9f/SqFWVmTmZZbWfTdymuf1OaogxQBRUARuEEElGC9QSDVNIqAIqAIKALvjEDPwAD//Itf8FplpTRRiomz0dfeNj5ZXKyVJx+6m1UVc4jSaBn0R2oxvaEww4EAbcIZeHBE9kEVhkKiNUxWvDXSHzUYxOHycuTICRlZDYdCFE2bSlH5NJlq3CiMnPYdIK8gl7sf2IghxkJTaxe7N73GYF8fsxdW8ODGtWTYLNK4yazVXSHSRORwJOCT4rOmvZfOoRGaLl6i5lgVFcuXMmfudEZcXn77s1+QkZvDxx+8m7KUiPAUrsLNLte4YBWR2QvnLlB9qprmxhYCgSA6vV46+5ZNK2X1XatJHBWtZ05W8/ILm1h/zzoqFlXI+YRIFW1u5s6fy7nq8/z2+RelkdCsBfMomDZNmlEJF+KSnFSE0624xsF9lTReauCR9Wt5cN0qWUv6ZmPY42N3fYvkPCM9mSybFW8gQGy08brCVYjyDo8bVzBER1snz/3051JgW202QsEQQZ+XstxcvvzYY7KedrL9WW9l0Xcrr/2dfdLVWYqAIqAIvDMCSrC+M27qLEVAEVAEFIEbRCAYCvH8tm38x4sv4nC7pWh1DQ/L2aOjjdy1cgkP37mKOIuF4YAPTzAoDY9EH1W7x0dr9+B4uqvFbCQ3LZFoEUEUUUeXhwMHj3Fs/yEZURRCVQhWEdkTgvTQth1oouDuBzZQNq1MtsU5WnmMs8erpJPsA3/wKEunFhKt10l3YNNVglX0YBV9XQPhEMcaOxl0ejhdeYSejnZW37ORooIsBuzOawpWsb4ml0uaL4mxZ8deKg8cJhgMk5yeTnxyklxnb2cnHU1NTJ81nVVrV8o036bLzfzfT38h29bc/8i98vzjh6toa2lnzfo76O8b5Cf/+VN5D1NmTqe8okJGpBPjLGSm2Ojr6eM3v3iBrq5uphUV8IUnHiEzNeWaO+oOBKSL8en2Hi4P2DHqtExLS5Kuy3avj7mZKXQOOzEb9MRFG96QLiz2aijgY8DnR4heUTN7aH+l/INBTnGxNNcyR0fzmfvu44m77iJmtKfuZB6vW1n03cprn8zeqGMUAUVAEbhRBJRgvVEk1TyKgCKgCCgC75jAqYsX+c5Pf0pdc7OMrglxKf6fU17Gpx69j6yUZCkKB33eiBANBHEGQ/QOOegecMj0UlETmZ2agM1qkuvw+gIcPnSMQ3sPyprVKbNnUTS1DKPJJA2cqvbtp6O5hUXLFnLn+jXS5fdiQyuHdu6WdbOlM2dy94bVlKUnyvn0Gi1mrVbWsIrorRgisipEtDj3RFMXDo+PnS+9LPujrr1vI9mpibR39vDiz39DZn7eFRFWcX6jyyWjxB3tHfzvj35GULS3mVJK8bRpmK0WeU+9nV3s2fSKbO2zZMUSFi9fRCgQ4Pv/8K9YLDF8+Wtfkmupq73I3p37ueeBDZjMZv7l738gXy8sK2Pu8qXy+5y0RMln55ZdUjgmJ8Tz1AMbWTp3FjpdxEzq6lHV1o3d7WHA5ZGGUVGaKDLjLFzo7qcwMZ6ceCs7LzZjM0UzKyMZm8l4xRRCkIu0afEHhtNna9nyyjaGBu1UrFhOQkoSZ4+foKW+gftXrOCrjz9O0oR+vNd7oG5l0Xcrr/16+6LeVwQUAUXgRhJQgvVG0lRzKQKKgCKgCLwjAh6fjz//z/9kx9GjMuVUjLSUJD77+EPMnVoqay/tAT++YBBPKIzdH8DjD9LRO8Sw0y2PF+1ahNuuRhOFzx+QrWsO7Non3YCnz6+gcOpUDMZIymvdmWrpPJyUlMjHP/ukjGR2Dwxz7HAVNcer5DF3PfowK8sLiY2OnCMkqjAbsuiEU3DEeEnUrtr9PobcXmraehl2unjl/35J+by5VCyeT3ZqPPWXW3jp+d+RVZD/BsHa6nZL9+Jd23aze8c+ElNTWHDHKiyxseMc/T4fr/7ieSle4xMTuXPjnRQV5/If//Ij7HY7n//y0yQlJ9Lb08fvf7uJadPLWLB4Pn/9Z9+Rc+QUFjBn2VIpoguzktGEw/zz331fmkOtXjSfTzx8D9ZRI6hrbd7OS80yglqYZCPHFivFud3jpd3uYFlBFiNeP/saWkm2mFiSl4l1lHGET4gBv5cRf5Ce/5+99wCP6jrTx1+kqaqjkUa9S0gISYCQaKJ3UQ3YGDDGvSQbl2yxk91ks8k/ZZPs/lI2u+vEXveCTTO9d5CQKEJCFfU20miaZkaj6SP9n+9IIyQQGGxsgznf88zDMPfec895zx0e3vm+730NBuzfcxjlpRXwl8sxccZ0BAQGoKTgHNStbXj10UexbsGCW5YlXz+/+5n03c9z/1Jfcn4RR4AjwBH4kghwwvolgeOXcQQ4AhwBjsDdReDNnTuZYnCP1cpIy+q8uVi/dCG8vbxh63WzLB31fZKPp7sPMHRbGGGl3kwKIqtUEkwlxldKq3Ds4FEY9V1Iy5qAsROz4OXdn0HUdqhQnF8Ai7kbz/3dM4iMimAlxdX1rbh4Jp9l+ygTO2vhPOQmR93QnxkskrAMK9FqKk8m9dsOYw+uqnRoaWxBwZEjmLNyGVJHJzL7mNr65psS1g6bDVqHA3/43X8xmxdSRZ6Zt5gpJnuCeljPHjoMS7cZNpsNGdkTMWfudOzbvhsN9Q14eN1qZIxPZ4rCn320FTaLDY8/+xj+8Js/wWTqRmR8LCbOmAFFiByx4XJcPl+M3Tv2Ii46Ei89sQ5j4mNvuZHHapvRbupBZKAfW7evWIgIyv4CUHX3oE5rQJCPGNPiIuEnFg3i1dsHtNutrBSY9oRKlsn3lXCLTB7NfiSQyfxw4cRpLJg0CT/atAkRISF39FDdz6Tvfp77HW0SP5kjwBHgCHxFBDhh/YoA8ss5AhwBjgBH4O4gcLCwEL9+913ojEYkxsbgN6/9AL5i8UC/qgN2N2XriLSCkVSVzgS90cxu7isVs+whEaOmJiUO7z+MjpY25rM6ec4spjhMQRY2pYVFjJQuWjIfubNzWe5UpTPiypVKXD5bAGtPDxaseQi5mWMQIx9uNyPw8oJM0N+nScTL4nYxW5sGDSkEG1FcWARlQyNWPr6BiT+RH2xtXTM+/3Q7ohMT8fSa5RgzILpE8/EQ1p+89nNGOEMjIzFt4XzW3+kJEooqOVcItbIdUl8fOJ0uzFg0Dz1aNet7nT1vJuYtmstOP7L/CArOFOHV11/Clo+2o6W5BeHR0Zg4IxdJCTHMPuftN96FTq3BpkdWIC93KuvhvVXYXC406bsRK/ODye5AQVM7hN7e8BEJoDZbmFrwkjEJrKd1cM59QKvZDJXVykqI1Z0a7N62Bx3tKoRGx8BPLseovl4o6+ogk0rxTxs3Ykku7cWdxf1M+u7nud/ZLvGzOQIcAY7AV0OAE9avhh+/miPAEeAIcATuEgJnS0vx07/+Fd1WC17//tPISUsFuX72uFzocbtgdLph7e3PppKnalunnnmcEnmMjwyBr1QElUaHg3uPoLG6BlHx8ZiQOxVSX9/+Gfb1QdlQj+KCQsQnxGHlw8vhH+APm92J6kYlyi4U42ppKSvdnTpnFuZlJjOBoaFBKsGkFkwcrxekEOyC1eVEmVLLFIJP7tmLwOBgTJ0zE7FhwZBKhCgpKceBXQcQN3o0Xlq/GjGyayTY4HRCabPh5z/5DcueBgQFIXvmdCa6dI389aGlvh5Vly5DHqqAqrWtf11SMU7uO8RKgNc/sY6dfrHoErOzWZA3D5Vl1airqYNcoWCENWt8GgL9pPjX137Osr+/+oe/Gyxtvt0tJMJa2NIBu9PFSoOJwM9MjBr0lvWMo9Yb8Nbne9DSpkKgrL+8uaryKlufPCKSiUF1trbAYTZj9ezZjLDeidiS5z73M+m7n+d+u88LP48jwBHgCNwNBDhhvRso8jE4AhwBjsAdIKBzA/S6PlJu7ihyB6N/tVO/rbn12Gz4/YcfYtfp01g4expeWLuaZf6oB5JsY7qp9NbpZoJLpFir6SKxpX4lYSJh0WFBMHZbcPpkAS4XFDJiN27KZMhDQ1nvJxFMp8XMBJX6evuwYs0yZmVDx9o6u1Df0IzzJ07BbDIxcjdtUhbGx4bdAGagkPpX+0ks9dqaXE4Y7XZUKrVo13Vh/+YtmJG3CHEJcUiIDGH9tKWXy7CfCGtKCl7b9AgTLvKEh7Du23sYZ06chVAkYiXMKeMyh1m7kKLx6f0HEZ0QzzLAZAUzftpkHNq6A5HRkXjme08xReX6mnrs2LILCkUIwiJDkX/qHPN/nTZ3FrImjGV9voywJsXj3197GYIhpce38+RQVtnucsPpdjM/Vh+hAFEB/kMrmNkwu0+cxSe79iMxJQnm7h60tymZD6wiMor1r3Z3daGzpRnpiYn45QsvYEx8/O3c/oZziPRdH8HeAL3upRjpe0WfTevXB+PBEeAIcAQ4ArdAgBNW/nhwBDgCHIFvGAH6j6rnP9QOhwMikYj5YpIqLpWF0nuhUAin08n+pBj6/namS+PQ63b9LG815jeRCSooK8Nv3nsPdrcTv/jh9xAmD2KlwNS3SiqzpDBL/asMC5cbjUoNbA4XvL29mDIw0IeLF8tw7tgJCERCTJg2FeExMYyQUvhLRbhSdB6VZZWYs2A2ciZPhFAkhNXuRG2LCnUVVbhccA7BoaHImTUDs8anIixgIDM7AA5lcomwCkf1l74yuxanHdoeK6radaipqcPl/HNYsu4RBAcFIDo0iJ1XfqUCez/fjzETs/CDVXnDCCutrcVqhaHbjPfe+ggqZTsi4+KQNX0afP2vZWJ7urtRcPgo/AID4B8oQ2N1Ncuy0v18faV4ZMPDiImLRrepG+/87X10G01MeOnU8TNsnLmL5yM7ZxyEAm9GWMMUwXjjl//yhYSVSDmV/dIaM8Jvr7+UcNl2/DS27z6Ep198AhKRCKWXSlB8uQxueCEkIgLtjY0Y5XbjF88/j+Uz+hWMeXAEOAIcAY4AR2AkBDhh5c8FR4AjwBH4hhHwENbCwkJUVlYiLS0NR44cgVgshq+vLyOsGRkZoOMvv/wyTCYTdu7cicjISCQnJyM0NJSpw0qlUlgsFnYd/RkSEoK2tjYEBwdDp9MhKioKSqUSo0ePZp/HxsaipqYG6enpjMgRUb6d+LoJq93hwBs7duC9ffvw5NoVWD57BivzJaElg9MBk5OUgakAtz+6TBZWDkx/px5RKgVuVXbi8Oe7YbfakDEpB/GpKazslCLQ3we6tlYc3ncYo1OSsHDJAgQMlKk2d+ig0XYh//BR5nc6ZsJ4TJ4+BZOToiEV9ve9ekLs7Q0/b+GgpY3HZqfNYEaNSo/ic0UgRd/sGdMRoZAhOLCf8HoIa9asGXh12YJhZcZU4kzWNuTneuHiFezfsYfNm8hoTFISxCIhUzy2Wa24nF8Ag1bHMrB1lVWg3lbKyFq7TchbsRjjJ45jdkDv/e0DNNQ3MlJ+8Xwxs7ih4xNzxrN9J8IargjG3371kxsEpa5/HtqMZpR1aCD3kUDh54NgHwkCJcNtazzXELm19PayEu6rbe14680PkJyShCc2rILLakPRhcs4erKAqTtTlphUgTctXcoILQ+OAEeAI8AR4AjcDAFOWPmzwRHgCHAEvmEEPIT1/fffx6pVq2AwGBgBpWxoYGAgDh48yD7Pz89HTk4OI58KhQJWqxV6vR6NjY2QU1lldzd8fHxgNptx5coVzJo1ixFaIjw0Hp0rk8nQ3NzMxpVIJNi+fTt+9rOfMbLryT5+0fK/bsJa0dCAX737LnqcNrz23CZEhipYuS3Z2JicTpjcbpDirCfqWtVM1Vfg7Q15gA+M3T04c/QEmmtqkZyejszJORAMZKaJzAb5ivD+395n+K7d+AgiIsPZ2nusdjS2a9GpbMepfQcYsZuQOw2zpkxAQnAgvK9TI/IRCOHrLRgkeVSu3OWwoV5NgksGnNi7D6njMxEdF88EoCTi/uz4UML6+kOLh8FNRLxhgLCqNF3Yu3M/mq7WIDY5CeOnTkFiXBS0BhMsVjuqS0pQXXIF2TNyYTZ2o7aiAj5+vkxIauac6Zi7cA4be8+OfbhQeBERkWFQtnVALBFj6co8ZE+eyI57COubv/rJLbeerGsutnbC7nYjOViGik4d5iXHInDA5mfoxT1uN1Q2G+x9fWzvqGT45NFTrCT5hz98HqOjImF32HEq/zwOHDkNobcAn//2t1AE9WeheXAEOAIcAY4AR4ATVv4McAQ4AhyBewQBD2GlTGpXVxf8/f0Z6SRCRWTT5XKxTCsRUiKmFEQ+iWRSCTH96SkV9iyJzqXPe3p6GImlcmA6h7KzAQEBjKBR9o3uQ3/3ZB9vB5Kvk7CSqu/WY8fwy3fewfPrVyNv5jQIBQLWu6pz2JjQkmOgFJjm2mN1oL5NzaYtEQlYlrWqtJwp//rLZJj30IrBMmixUIDYiGAc2LkfZaVljLTlTMkeJOpN7VqYemy4dOYs6iurEBkXi6lzZ2PqmAQE+15T6fVg5C8UQTrQv8rm4nZBa7XiqkqPuhYlis8UMIVfPz8fjIm/Jpp0vuACjhw8hlmLFuKlpf1qvp4YSljtDhdO51/CuaPH2F7lLpyPjMw0lmVVqrvQ2tCAc0eOITEtDXEpSTh74DDL6FJk5UzAw+tXs/fnz13Avp0H4OfvB6PByD5bsmIxps/OZdY5f/79X5AQE4U///Qfb7r9zBqoQ4tqtR5pYXLUaLoQEeCLGQnRN2Rlq1vbcKjoEpqblWw8qVSCmLgoJI5OxLZPtrPn8bnnNiHERwL09WLLzv04dfYCnliyBP/w2GO38wjyczgCHAGOAEfgAUaAZ1gf4M3nS+cIcAS+HQQ8hJVIpSeGZjvp89vNfn4TK/g6CatKp2O9q9WtLXjlyfVIS+oX39E57ax3lQjr0KASXqPZykR+SEpJq1Lh/MnTrMd3wepVzPaFQiT0RkSIDB0tLdj68TaMzUzHw+tXDQ7V3WNDm7oLNrsDu97/kPXAjpkwAXPmzcCYMPkN5cDkP+ovEEE0xLrF5HJA1W1BZbuWKeCSMBL5vYYEByBmiHXN8cMncfZUPjY9sR6rJmUNW89Qwupyu1F5tQlnj51Ee3MLYpISkbdyCWIjFahq7ICqrR3nT52CWCzB5HlzUHHxErPnoUganYRVj6xAUHAQmhqb8N7fPmQ/fHjCQ1hrqmvw4dufYMH0yXjlifU3fXzMDidKlGpWqmyy2pkicl5qwjBc6Omtb+/Aj37zR0ikEqSOSWH9w1qVhv3A0mO2IEDmjy69EdNmTsWSvHnwEwvRbbXjr399D8rWdrz54x9jWmbmN/EY83twBDgCHAGOwH2KACes9+nG8WlzBDgC9y8CHsK6Z88elhW12+1YtmwZzp49y/pQKStKfacCgQDt7e2sJ5WyVJR1o2N0DpER6kGlTOnXTW6/LsJKxPxcWRn+4b/+jJmTsvDYijwE+PnC2dvHsqt6p2tQaIl2m6xUrjapBjee+iBLCs5B3aHCxOm5jOBRCLy9mN+od68LWz7eynB78rlN8PXr7ykllWHKWBrMFjRUXcWFU6cRIJNh6rw5mDohjdnOXO9NKvLyhr/gWv8qkTW9w442gwnlbRqUXbgE/8BANoe4SAVk/tfkXz2E9blnNmJJ1ribElaaV4emCyePnUJVcQnb21UbHsGE8WOZInJdfTOK8wugVXVi1tI8Ns6pvftZNp3KnJevWoq4xDgYDSb86Xf/xUi8JxbkzceMObnYu2Mf62v9l797BtMm3Jwo0vqMVjt0FhuauozIDA9BqN81dWM63m2341RpOd77YAsUYSHsGU1IiMW4MaMhD/RHZVUtThdeQnu7Cn7+vli0dCHSx6UzoaymhiZ88H8fIyMxEW/9+MeQDvGdvX+/2XzmHAGOAEeAI/B1IMAJ69eBKh+TI8AR4AjcAoGhhHX8+PEoKyvD3LlzWX8plfFOnDgRfn5+rPyX+k+vXr2K7Oxs0Lmffvop62edPXs2Dh06hOXLl7PSYepV/bri6yKsNoeDWdkcKirEM2sfwpwp2azE1+h0sOwqEdah0a41QNtlZh85HU7UVZSjtqyCCSyNzZ7ICD7ZyAQH+iHQR4xzZ86hvLScEbmklKTBoagMuF1jYNnV47v2oEujQURsDBatXIqMmHAESW8UAZJ6C+A34L/KSG8foLJZ0KDuQm2HFmUXLiIhNQVBIcFIi4+AYIh/6+0SVlq7yWzFyRMFTGCJfpTIzJ6AdRtWs1LoqrpmlJwrQlNNLSZMm4LkjAyc2L0Xus5OBAYGIG/FImQOkNA//vbP0Gn1g2smxeAx6anYuWUXSOP4f37xY0jEYpipxFwohOQ6v1nPhQ63m9nY+ImEw34YsbldOH6xBGfOX4a/LABBQTK4LBY0NbbA6XJhcvZ45E7OgsZixeHDp1BaUjZIqsMjw0Elxx9/uA2Gtnb8+vvfx/Rxw4n81/Us83E5AhwBjgBH4P5DgBPW+2/P+Iw5AhyB+xyBobY2Iy2FMoJD7WiG/t3znrJq+/fvZ5nZrzu+LsKq7urCup/8BCEKOb7/2COIiwhjvatGpx16p5u9HyROTjea2vutbGjt6vYOXD6bDx9/P2TlTmP9qxTkyRqpkKGxtgEH9x3G+KxxLLPo6dl1uXvRqTNCb+pBl1aHo5/vYlgTAZw1cyqSQ2UQDyn7pTFJsZjEloi0+XSpjQAAIABJREFUDs6nrw8dPWaUtqrR3NoOFakwJyVDHixDynX+rUcOHEPBmXN4/tnHb5lhpbFJTOrcuYsoPHkG1h4LEpOT8Mz3nmBWPtRze/5MAaoulyA6MQGT58yGur0dBUeOsTkuXDKf9alSbPl4G65cLhuc79iMNLhdLtTVNWDd8kVYv2QhOrotUBq7kaIIuqny74jPZ18fmvVdePPjrfAWCrF63Wr4i4XwHQWoVGpcKC7DpdIKjEtPxcyFc2B1OJnHbMmlUixYMh8TJ2VBYzCjvLwaxcdP4Z82bsSaOf2CUTw4AhwBjgBHgCNwPQKcsPJngiPAEeAIfMMIfBFh/Yan84W3+7oI644TJ/Dzt9/GwtnT8OzDKyESCFh21ep2Q+NwDtrY0AR1RjNUWhPLzNksFpw/eQrkTZo5eRLzLSXSKRYJEB8RAmuPGYf3H0Vvrxt5yxdDFnQt+2y2UO+qgVnFlBQUora8HGKpFMvXP4Lxo+MQ4UvqycMhEYzygr9QOOi/SkdJcKnV2I3iZhUaa+rQ19fLSGSkQo6w4IBhA2z/9HNG1l59+XnMz0gbdmxoDysdIOGloqJipnpMhDUjaxzWb3yYlTFrDWYU5BfhSuF5eAsEWLz2YZb1LDx2HB0trZg+Kxfz8+ZBJBLi6MFjOHn09OC9pD5SuJwupCTG4ccvPAmBWIxLbZ0IkooRKwtAH/rgplJpkxnjIxS3fCbMbheqOjX45JMdULV3YPSY0Zg3fTLGJvf3H/dYrDhz7iKzsJkxdzqmTJ8CjVqD/bsOIiwiFBk52TBZnWwPg+GF3730EkK5WvAXfg/5CRwBjgBH4EFFgBPWB3Xn+bo5AhyBbw0BD2Glkk8iHJ4XlQCTp6rNZmMWNBSkJExk7Hb7VKkflsa4m/F1EdbH/vVfUa/qwPrVS7Fs+lQ4+3phJisblxvdrmtiS0SkWlQ6kFASBYkNXb1ShqS0MRibMxFCoYiVAifHhELo7cXIIdmpLFq2EKlpowexc1N2VW9ixM9ht+Pknn0w6HSIG53MxI3GRofCb4TSWKGXNwIFomF9rV1OB2rUOlxt16G+qgo+vn6IjI9DcnQofK4rKf70wy0oL63Ab37zU2SGBN+SsFIG+OKFEhw7cIQR1mlzZmDZ8oXsGlr/hUtXcOF0PsxGI+Y9tBzy0DAmLEXqwWkZY7Bk+WIEBgWirqYe7735wbB7BcoC8E/PboJUHgyD1YZuuwOTYyPQpDcyQtxi6EbfqD6MD1cgUCphZPb6cFFm2WaDzm5HVcVV7P18H8zmHgQG+LOM6kNL57P3drsDb3+0DZVX6/Hqj16C1ygvHDt0AqpOLcZPmwpDlwGFR47iF889h4dmzbqbjysfiyPAEeAIcAS+Ywhwwvod21C+HI4AR+DeR8BDWKmkt6OjA2lpaQgPD2e9qkuWLMGFCxcQHR2NiIgIKJVKRkCbmppYryqVtgYFBTH7Go/FTVtbG1avXs16YelF/a21tbXsXLLNof5Y8nIlr1aytImNjcX58+fZfWksOofCYrFg2rRpNwD4dRDWmpYWrHr9dURFhePvnt+EaEUw8++kl8bhAhEjT5AqcIeWsqJuGLQaHN6+E8FhoZgyby78AvqzmYlRIfDzkbC+zU8/2ILUsSmYu3D2MPsem8MJUhmmLCZlJC+eOg2rxYKZeYswe3oOogN9Ibw+vUo2Ld4kuDS8r5X6V4ubOtGm1jHCKA9VQBGmQEpcOLyHlBRTVpPKcyvLq/Dvv/0ZMuTDfUevz7ASqc4/U4ij+48wsajVjz2K2ZPHgeAgX9Sy6gacOnSMqSNTdjktawJIfIp6XnUqFR7Z8DBbO9nZ/Mev/jCIoUAowKaHV2DmpGwcqmmGWOCNidFhTEiJ5lvZqYPabEFUgB+q1Dqkh4cgzN8H3qO8IPeRDFrZ9FBpstWC1rZ27N6+F60tbYP3oHGod3Xd6iXw9ffDhYoavPW39zFjdi4WL1+Ec2cKcfpkAabOn8fEskiW6uCf/nTvf2H5DDkCHAGOAEfgW0WAE9ZvFX5+c44AR+BBRGBohpXsP1QqFSOOW7duxbPPPovCwkJkZmYiMjISf/nLX5CSksLIZExMDFMGbmxsZOfX1dUxAkrv58+fj23btiEuLg7Jyck4cOAAsrKy0NDQgBkzZjDF2BMnTjDym5CQgOrqapZ5jI+PZ6ROrVYzskrjXR9fB2ElK5uPDx1CenoqfvD8JogGZHldfYB2SDkwEViV1ggdZUUdTpzetw9mUzfGT53CxJZoDWHyAIQE+aHP3csUdttalFixZhnkwf0ethTU90p9kzQWvSfCVF9VzfBY89TjGJcUhWAhCQsNXz1Z55DYEpFWTzj7+qA0d+NMTRt0ajUMGi1iRycjRB6ImDA5y/Z6oktvwI7PdqKxvhH/9u8/RXZw8DAfU4PTCaXNNkjQLRYrjh48jvMF5xESFobvP78R8WEhbDiby42y5g7s2bUfysYmRMXHY/rihWw9rfX1uHQmH5njxjJySIrIP//nX7IyYIqJY8fghQ1rEBWmQIepBwa7HcE+UhCJjwr0Y2rAPiIhWg3dzHOVSCr1t2ZHhzNP2ia9CbFBAej1BlrNFuYrW5R/nolZqVVqmIxG5h1Mz9LceTOQTQJaXl74/37yawTJg/Dki0/h7OlClBWXIDohAY1V1fjXp5/G6tmzH8R/AviaOQIcAY4AR+AOEOCE9Q7A4qdyBDgCHIG7gcDNelivF1saei8qHyYV3K8at7rHzca+24TVardjzY9+BKVWi0WL52LV4rnwHuB4VApsdveLLRERM5ptUOmMsNnsTGyo4lIxIzxT589lfZyBfhLmtyoUeKO5oRk7tuxi4kMZ49OHLYeysw1KDetdtZh7cP7ESSZYlDp+HJY/lIc4uT98h5BSz8UkZhQoFA/LvFp63ShtV6NWpWeZWspwJo1NQ1RoEOQBvsNIr0atxc6tu9Ch7MA//+JHSAkMhL9AwEgrrbLTZoPW6WSZZYr2tnbs2LITmk4tMqdMxjOrF8FX0l+a6+4DK9/dvn0faioq2Y8XKzdtxCgvL5iNJpScO4ceoxGPPbUeUdGReOev76GhrvEGwkofON29KFdp0Wm2ID4oAPHyAEgEAua72trVjVptFxNyokxrRacWuh4rchOj4BJ4odPYjUP7jqC1uQ0bn14Pb28Btn28Fe0dnfDx9UFYWCiWPpSH4JBgfPj2x2htVWL+yuXQdKpRXVLKyrEjg+T49Je/hA+3s/mqX2l+PUeAI8AR+M4jwAnrd36L+QI5AhyBew0BD2EtLy9nPaqUITUYDIyQEkkjixoilpStohd5tRYVFTE7G3pPnyUlJTFPVjqf+la1Wi3S09NRWlrKMrH19fWIiopi51JGNjQ0lPXGEvEdd4cWInebsJ4tLcWrf/gDekcBzzyzEZPSkiHw8mJZRsquOsgzBoDV5gRZ2fRY7ehUtuPCyVPodbsxc8liBCkU8JGIEBESCF+pGJSZ3PzeZijCQ7HsoSXDSoFpLLW+mxFfCspOlpwrZERzydo1mJqdgVCJEIIRyoFJcClIJB6WFe1y2HGythVdJjPaGhsh9fFBZFwsEqJCBsml55lramhmfZ60T9//4YvwFYkQIhKxe5EKst5J6+0n6LQ3l4qKsW/3AYSEhyN75gwsn5wBibD/hwpCRW22Yv+xs7hw9hzsNhuWPrYOfv4B6HX3oqa8HFXFlzFzznTMWTALu7btxqXzl9m1E8am4sUNaxAdFjo4ltnugMZsRavRhHh5ILxHjYK/WMSIKxHWAImIlQSXtKsRGeiHiCA/NHR1w1vojYJT+Sg8W4RHH38U49KS0dHcii3b90KpUjM/1jWPrkJSSiL2fL4fpcVXMGnOLPj4+eFywTkY1Br89JlnsHbevHvtq8nnwxHgCHAEOAL3IAKcsN6Dm8KnxBHgCHy3EfAQVvJdJZKydu1anDx5kr03Go2sd5VKc6nEksjmlClTWJkw9a0SkU1NTcXYsWNx+vRp9ieRVOpDffjhh3HkyBFGTqkflsSaMjIy2HHqjaV7UG9sTk7OHQF8twnrbz/4AJ8cOgRff1/86PWXER3oD1+BEEanE512B9x9pFjbC6XaAGO3BTabFcVnCxjRTM+ZiLSsLJZRJTXeIH8fVhZ85kQ+SopL8dgT6xCsGC5sRH2hNa2dcDrdcNgdqLh0CfWVVZDJ5djwzOOIDwuCfIAUXg8MWdn4C4SDHxO1bDQaUFDXzghvc109YpMSoVDIWTmw6LpxrlZexf7dByGRSPH8S8/0e8WOGsW8UGmd1zp1AXWnGls/3g6jyYzMyTmIS07G7DGxg4SVJtHjdON4UQmO7D/MVJKnzJ2DuJTRbH4kIHXp9FmMQi9efOk5XLpQjIN7DrNjCTFReOXJ9UiOjR62RMrsGqx2phJ8SalGsFSC8ZEKViIsFfZngql3VuYrgdpqRWmbBn5SMQwaNQ7uPoiEhDg8ve4htqZLJeXYvH0vTN1m5n2bkpmO84WXUHTqLMZNmcy8bomwhonE+H+vvoow+bWS7Tt6IPnJHAGOAEeAI/BAIcAJ6wO13XyxHAGOwL2AgIewajQaljX1BGVJQ0L6+xXvpbibhLXbYsH3f/c7XK6pwZixqfj+848jWCRkhJXUZ/UD/auk5Ev9pkSoGqqqUXbhAsvQzV6+FBKxBEGBvggPDmCCQcpWJT77aBuzsBmbOeYG6DRd3egY6F3Vdnbicv45GLRajJs8CatW5UHhK4bPdd6rnkGoHHioL6ujrxcXW1Wo1xhg0GnRVFOH8VMmQyEPRJjcH97eREWvxeWLJTi87whi4mKwbtNayMViBAiE0Dsd6HFfU0KmK7Z+sh2V5dWsN3fsxCwEywORExvGBJI8QST3Uk0TtmzegS6dDknpacieMYMdpuwzZY6bamrw6IaH4SUQ4KN3PmbHqDz3tWc2Ij05YcRHi3DustqYmm9vXy8utKpYppX6WwVe3vD3E0FrtaOspZNdL/f3QfG587hy+Qp+9voPEOjvh54eC3YfOIajp84hbXwmMiflsMz3xTNnkTR2LMsyVxSdxz+tX4+VM2dCeBdK3O+l7wmfC0eAI8AR4Ah8PQhwwvr14MpH5QhwBDgCN0XAQ1itViuEQiFT8PX392cZUcqgksASlQoTeSWxJPqc/k4lvXSeR6SJPq+qqkJwcDBT/j18+DAmTZrEzqVxqceRSAKpC1PZMWVwKfNKpcM0LmVlqXz4i+JuEtaSmhr8+H/+By2dnVixaimWzM1lBE4qEKLNakW3y8VUfGtbO5nViqnLwASSVG1tmJG3mJXeSsQCJEYpIPD2ZqJC2z7dAbfLjfVPrLuBMJJNTG1LJ5wuN1NVvnqlHLVXrjBc1j6xAelpSQgXD7esGYqHQkwKuddElExOB45UN6PH7kBrfQMry6VMYnSoHEEBPjdAmX+qgNm5jJ+YieWrl2G8TMaykVqHA+22fpseCspWFhZcgCIyApPnzGbesFEKGZJCAiG9jgS3dHXjzb+9jw5lO+QKBRasWTU4DmWhi8/mIyk5AXkrFuE/f/3HfoIZLMerTz+GrJSkYeXNI+09keJumx0Gmx31WiM0PVbMTIlGjdYApcYIgcAbolFunDl8HPW1DVi8Ig+LZ06Br1iIcxdL8dn2PVBERGLC9FyIxGI4HQ44HU5UFhcjTCDEvz7zDBIiI7/osePHOQIcAY4AR4AjwBDghJU/CBwBjgBH4BtGwENYa2pqGIkiQkkEknpO5XI5I6zHjh3DokWLGCHNzs5GcXEx6Pynn36a2dNQzyuRTbPZzJRuqTSYSoyJjNIxehG5JVscUg2m0mIiwGFhYUxdmHpb6T5r1qxhhPhWcTcJ6/v79uGNHTtg6unBD197GWNjIpjgkrO3D0aXGza3G3WtakZaibzXV1SitOg8wiIjMXnuHEh8pEiMDIGvT78Q0ZXLZTh59BQee2oDQq4rBabjOmMPOjQGVmJMir5Xzl+Ctl2JiJhorHv8EUQr5Ai6STkw9dXKhcO9SK9qu1Dc1gmHw4UrhUWsHDc8KhyxYUEIkIpBKsdDy3yPHDiGU8dOs77ShUsXIDNQxtarcziYOjAR50vni7Fz227IgoMxfdEC+PoHQCwSIDY8GJF+Uki8RkHi7c2woSAi+fYH21BVUcV+mFi+cT0Ewn7bHbfLhWO7dsOg1eHV11/GO2+8i+5uMyOsP3hqA3JSkhhhvp0g4krZZI3FioyYUBTVK5m1kK9EhLqyKyg4VcD2KDwmGjOX5DEi3GM0oDi/AEKxhBFWsUTC1qhsakLJmXz8/fr1WLdgAfuxgQdHgCPAEeAIcARuBwFOWG8HJX4OR4AjwBG4iwhcrxJM/6GnPkxP0N8p6LPrj9HnI50/9PqRzhk6NpUiU1Z3zJgxw+57syXeLcLqcrvxb2+9hV2nTzOS/It//ynCJf1Ei8pjTU43OnQmUAkvBWVXi8+ehU6twaQ5sxGbmIBwhQyhQf79x40m7N25H0FBMszPm8cyykODsqvN7Vr02PozfFVXytFWVwuzyYTcWdMxb+EsRPn7DlrqXL9+KlP29b6mzEyiUIUt7WjWmVi2u+j4CeQuWoAQWQDSwuXwFwthdLlgITlfUuJ1OnF4/1HmP7pq7SpkT57A7HF8vL3Zes12OyquVOLAnkMQSSRsLCKrtJe0RkWQP4LFQki9RiFAKEa3y8FKpGkem3cdwZmTZ5hC8OzlSxAcGjY4/fKLl5ii8uIl81FRXo3W5lZGWL/35DpMTh3NxJVuNyxOF7uv0d2Luk4d6wM263U4cegY9LouBIeGorNdicWPPIKAIBmMej3Kz1+Ef5CMecQKRSLYLBYUn8lHtJ8ffvzEE0iJjb3d2/PzOAIcAY4AR4AjwDOs/BngCHAEOALfNAIewkoeqaT0S56rRFKI4JAoD2U/qXyXMqkTJkxg51AWlV5EVimrStlTRvR6etjnlGkjEkVlviTaRMrBFHSMgsqE6X6UbT1+/DgTY6LyYCohlkgk7P50T3pR1owEnzxxtwirUqPBz958E+fKyhAVH4fnnn8csQG+zK6l2+2GptuK1k49K9+lOTRWX8Xl/AKEx8QgK3cawsJDEB8ZwjKENM8LhZdQUVqB5WuWITziGmHzzLur24IOjRFElDva2tFYU4uOxgaIJWKsWbca6WmjoRALb1oiGySSDLOzMTqcOFvfBr3FClVrC5RNLciZNRMxwQFIDpVB6OUFk8uNngFbHnO3mYkekRjUuscfRcb4sYM/END+VF6pxPHDJzFKKMS0BfMYWaXwlYoQqZBBKhax7C8RVplIDLPLyWxnKI6dL8W2zz5nmeOJ03ORMCZ1cL+0qk6c2rsP0bHRkMllKL1UiqiYKDy5YTUmJSWOqIZ8s+9Aj9uFbqcTGoeT2fDYrDacPHYaVOqcnD4WYdHROHfkKMZMGI/0nGy4nE4m/iT19YGPnz9bL/UgN5WV48VVq3h29Zv+x4bfjyPAEeAIfAcQ4BnW78Am8iVwBDgC9xcCHsK6a9cuxMfHM3JI/7EnNV8ikpQpbG5uZkrBiYmJjGhSKS+d09bWhtbWVkY029vbER4ezsp9qYd1//797Py0tDRUV1cz4kp/P3HiBCO2K1euRH5+PiPApDxM13lUiIlA0f2pDJnOJWJ7twnr5atX8at330VVUxMmTJuK+QtmIiE4kKnlGhxOtKoN6O6xghLMpMBbcPgoy4ZmTp6E0elpiIsIgd9AKXCnqhP7dh5AQmI8cmdPGyTmnjlTdrVdY4DRbIHVYkN1eSW6OjuhUbYhdWwq8wmNDQ1BwBBBo6FPEZHiEJFk2IPVYDChuLUTVocTF0+dQWhkBEaPTcXoMDmiZH7sXJ3DBcdAhlyv02P/roOorryK773yPCOQFPTDBGVWTxw5hT4vL2ROmoSw6Ch2jNSPyaonkNSPAciE3kwQKlgsQY/LBavbxc6r69DgT398A3a7AynjMpkKrycom3zgsy2sPDghJRk15ZWYPmsali2ZjzHyIAhH3boE3DMO62V1OZn1jpl+ROjrQ3NjC7Zv3sF8XLNnToc8NBQHP9vKem4XPbLmhi+i2WhEweEjyE5Kxk+eegrhwcMVnO+vby6fLUeAI8AR4Ah8GwhwwvptoM7vyRHgCDzQCFxfEuwBg7Kn9KLeUvJdnT9//og4UfZxaN8pZWIjIyOZ+JKnNHikUuKRBrt+rJHOuVsZ1oOFhfj9hx9CpdNh1tI8JKUkITlKQbXP0BrN6NSZQESToulqDS6cPoPwqChMnDkdCXGRCA0KgJfXKGZNc+ZkPupr6pC3Ig+x8TcKR5l6bKx31e50oam+EVq1BurmJth6ejBnwWzMmjsdCqkYopuUx0q8BUwMyhNUhlvSoUFNpx4OpwP7P/kM81etRFS4AunkvyoS9vukUiZyoIlV1a5iJcutLW34/qsvsiww4d1Q34QDuw/C1duH9OxshEZFsv2ktSmCAqCQ+bH3FH4CbwR4eyFELIXF7UKPy8k+Nztc+Pmv/wRDV9dgD+nQvcs/dASdSiXCo6PQ1tiEmXNnYMniuUiWBULqdXv9o/ZeNwxOB3ROF+sxJqK9a9se5quaNHYMMnJy2HqOfr4Lfb29WLFp47DHx2bpwcXT+bDo9fjlCy9g/qRJD/T3ni+eI8AR4AhwBL4cApywfjnc+FUcAY4AR+BLI+AhrB6CSkSAyoCJtNB7Ku/1EEkioJ5y3fLyclYiTOWwVDpM51CpLx2n9/SZ5/wvPbkRLrxbhPXt3bvx588+YyW6Kx5/DH4B/oiPCGHkjLKhPVY7TEYj68sspOyq0chKTSdOm4zoMDmk4n4C2alS45P3NiM9cyzmLZoLwXWiSaQurNaboDGYYTaZUV9TC7vFguar1ZDJAll2dVzGGMgE3jft5wwQiiAZQuyoLPZ8qwrtXd2MCFZcuIgFqx9CAin5KoKIc7PeUq3DNSi6RL2je3bsg81mxxPPPc5EodpalPh86y5GzDMm5TA1Xa8BFWBSGY4MkQ1TOvYVeCOQEVYJ7L29IJViCsp2/sf/voea6loEhYRgzoplrF/UExUXi1FdUoLAYDn0ag2m5E5GXt58pCrk8B/Sl3uz54TGp3JgEofqpuwqgJrqGnz6wVZI/f2QlZuL4FAFSguL0N7cgvHTpiAmMXFwOKulh9kHKZuasWHBAvzjxo2QDpSn381nk4/FEeAIcAQ4At99BDhh/e7vMV8hR4AjcI8h4CGs58+fR0lJCUJDQwdtbagHlUqESRCJSneJkMpkMhQWFrIyXSrxff/99/H3f//3TAG4oqKCkVyyrSG14RkzZgzrP70bS78bhNVqt+MvW7bgvX374BcQgIUPr4ZILEKArxS+UjE6tAa4SdinuhYigRcunDyFgKAgTJ03B2PTkiAP9GMlskTyd2/fy4SEVj68HLHxNwr4WO0OKNUGWGwONNY1wKDvglGrhbq1BalpKXho7UpEy2Xw8fYasX+VSD+pAw8VJ2o3W5g3qcliw6Wz+ZBKpcieNhmZ0QoE+fSXDlsYoXQPEta6mnrs3LqblXhvfHoD/Px88e7f3oNWZ0BGTjbrO/VkxMUiIUbHhA5mVj375iGs1E9LJNI0ILxExz/efQjHj/TjNH3xAvgHyga3m4SQTu89wEp1CbeY2ChmIzQuJhLyAUXhWz0b1Cvb5XKgy+GCbaBv9s+//wv0egPrXaUS5OaaWlwpOo+smbmIjk8YXIuuU43yCxeh6ehAaFAQtv7mNwgODLwbjyIfgyPAEeAIcAQeQAQ4YX0AN50vmSPAEfh2EfAQVir9JbJJ2VEq683KymITI4Lj8WQlgkaZU+orpZ5WIrAkukQElXxcyRaHyoenT5/OsrR0Lr3uZtwNwqozGvGHTz7B56dOQR6qwJzlyyAQ9gsesQxxXx+o51PZ3AqLoQut9fWIG52M+cvymACRSNhfxqpWqfE/f/wrciZPxIqHl9+wTMKLxJaU6i6YjN1obmiCw25He30dnDYrps2YiiXLF7Lsqugmdj4knhQoIG/W/rJc6uW8qjOgtE3N9uvg1u2YPHcW0pITkBV7TeyJMpEkuOSxtam9WscIq3+APx5evxp7Pt+HlqZWpp5LL09IJSIkRoXAe4T5CEeNgkIkABFWMsyhnlKP8FL+5XK8884n8PX3Q/bMmaw02BNadSeOf76b+aBKpFIoQuVYsWoZMmOiEPoFmU6av9XthtZhYyJSJIpF1kFHDx6HLFiOaQsXsHHPnzjJ1jpt/jyW9W+6WouOlhZ0aTQMuyB/f/z1xz/GmLi4u/k48rE4AhwBjgBH4AFDgBPWB2zD+XI5AhyBbx+Bm/WwfvszG3kGd4Owtms0+P1HH+FwUREjoqSu6z2EWBPRbGlsZlY2dVdKGYnNXTAP2dnjQKWyFNS7+sH/fQyTyYh1j69lyrfXBykMKzUGGEw9aGtuhU6jhctuR2NlBWRBMqxcswzjM8awvtCb+ZH6DNjZeMxfrC43LndoUK/WQ9Xahounz7CS5rGRIYgO6hdbojA4XbB6GlgBlJdWYMdnO5E4OoFl0MlvNT5lNLJm5MJ7oCyXypxjI4IhvokX7FDCSvMxu52wD/ixNqm0+OWv/8AIaeaUyUhITRkGx5a/vQWJjw8jtET3165fhfFJcQiX9As63SyIoBtdDugcTljcvdBp9Xjnr+Tn2sMyq6Mz0tFcW4eKi5dYyTYJY5FfLuGpkMkQpVAgKzUVK2fOREJk5L36WPN5cQQ4AhwBjsB9ggAnrPfJRvFpcgQ4At8dBB5Ewlrb2soUgi9UVjLSlj1zxjDCarNaWTZU29GB9oYG5un50GPrkBgTBsFAj+fli6XY/ukOTMmdhBVrbsyu0hNCfbCN7VoYuoyMsNK4BrUauo52JCbH4/GnH0OIj5SVA48UROSof1U8pH9Va7OhsEXFMrdlRRfQ023C7CWLMC0pCuJ45eP9AAAgAElEQVQBlWHKNJJCsHNAIZjGvnyxBNs//RxB8iCQxY1fYCBm5C2CdMAyiMhqeEgg/KRkKzTy801lyWEiAWQiCbOjIdElEl+isDiceO2nv2XZzdRxmcxWxhMupws73nmXEVbqFXbabHhy01pkpiRCLiKxqZsrBZPYktphh9HpBpVXH9h1AMUXLyNIEYqZSxYz65qSc0VQK5VsD2nsxJho5KSlYW7WRIxLToafVPrd+cLylXAEOAIcAY7At4oAJ6zfKvz85hwBjsCDiMCDTlgVkZGYtmAuJNL+zClFF5UDt7Shra4WJr0eY7PGY8nKPAT5959jNBjx6YdbodVo8eJLzyEkNOSGR4eytCqdCSqNAR3Kdmg61Uy9tq22Bi6HA3MXzMLCRXOYlQ1lLkcKIohEWD3WLyQ21GzqxvmmDvT0WHDu6DFExMZg3qxpLMPqCSKqBqebCS95wkNY6e8kpDVjSR4UEeHsMGVUw4MDEOAnHez9vNl3IUIsZHMiESgSQvIoBdP5v/6vd9BYV4/EtDHsRwBPGPR6HN66nRF/sp5RNjTgxWc3YkJ6KvwFQvjcQnipi5SBHQ5W3ny1qhZ7duyFydTNlJ0VERFMdfjy2Xz2Y0BKbCwWTJqEKWStk5gEsfCasvLN1kPPP72uj2BvgF73UtxsrinX9K3upenyuXAEOAIcge8kApywfie3lS+KI8ARuJcReNAJa2BICMZNnYKIqGvloiplB9pb29BaUwO71YJVj69D1rg0eA/Yu1AP5enjZ1l2dfHyRSNuLynv1rZ0suxqc2MzI1Q2sxntDfWsL/j5HzyDxOgI+Au8b1oSK/b2hp+3cFBwifpFy9R6VLZrmDowKd9OmT8XiydlQCYVD86DhIlMrl7W7zoSYR2dmYHxU6ew3mTKGCvk/pAH+I7Yt3r94sLFQgQOEFbqLaWyYCLnFO9v24vTpwoQnRCPSXNmDyoFU8lu0fETCAkPQ1R8PFPzfeqp9cjNyoRUKIBMMDLjIsKtsdugczphMHXj4J7DrLQ5LiUFE2fkwulwMEGl+soq5GZm4pmVK5EzZgxEt0FUPevykFUipzabDRKJhGWJaU1E7EcK6tv28+svvyYxMurn/rbibpTIf1tz5/flCHAEOAL3IwKcsN6Pu8bnzBHgCNzXCHDCGoLIhESkT8hkBI6EpJQtrUxwSdXYwHoyX/zh9yAbyK6S0NLnW3ahS2/Aq6+/BKnPyOWmOlMPWjt00KjUaG9TMgKkaWuDSafFmLGpePzJdQgSCyG+idgSPVS+AgF8vPvFoCjMThfONLczn9irpVfQ0dqKeUsXY35m8rAe2B5XL8zufvuX6wkrCRTNWrYEcoWCZVPlgT4IDw68LbJKY4WIBJCLRJB6CWDrdcPsIq/XfsJ6tOAiNm/ewQSXqC/YZ4DUUZ9t49UaxCYnITw6GpfOnMWivPmYPXMyQqQSKMQSjBqBthtdTmgdDphdbpRcKsXBPYfQi1HMNofUnXWdnSCPV/ox4IWHHsJzq1bdcfnvUMK6e/dubN68GS+//DLa2tqYcBgR2MDAQBw4cIB5C5PydWdnJyO3pJRdW1sLvV6PnJwcvPvuu1i/fj1mzpz5jf2bwAnrNwY1vxFHgCPAEWAIcMLKHwSOAEeAI/ANI/AgEtbG9nb89v33caa0lJGqiMQkKMJCEZsYz3oiqd+0taEB6tZWpE/IwKPrVw/uyqmjp3Hq+GksXLqAqfxeLLrE7GxCwxTDdu5qUwdM3RY01NbBarGi1+WCsqGeebCu3bAGkydNQBDzqh15w0k0yE8gHOa/quyx4Gx9G3p6rCg+m88ygEuWzMeE+IhhgxhcbljdQ+nqtR7W6IQElp2kflIqBU6ODb1tsko3CRYJECAQspezrxfkCevq679Xg1KFX//2vyALCcbE6bkICQ9neO756GMQp82cMgm+fn4oPpOP6bNykTtrCiOskVLpDX2sZMijs9ugdrjQ2anBvl0HQErHJKyUkpkJoUiIi2fOMjsbiv94+WUsmz79jr89QwlrXV0d5HI5++GCyCoRUyKspIJ98eJFZGZmsuwrZchLS0uRkJDAyGxZWRnGjRsHUtqmYzTGNxWcsH5TSPP7cAQ4AhyBfgQ4YeVPAkeAI8AR+IYRGKkv7l7p3/u65tZlMuEPmzdj+4kTrGw1JnUMvIUChIWHIyhEjvZWJZqrr0Kv7sS6xx9FeuYYtivKViX27jzAsqUbn1oPqY8PPvi/D7Hx6ccgFl8ra7XaHKhtVaNL34XG2np2bY/RyDKsEokQ//xvr7Pe1ZuJLdH5Ii9vRlhJ3MgTlzV6lLeooFdrcDm/AEljx+DhRbMQMpD9pfNIGFhjc4CkkLwGSpjpc08Pa0xSIrJycyH19UFipAK+PnfWAEklzCEi0YiEVW8y419+8Z/sR4Cs6dNYj2lteTmuFJ6HxEeKuStXwGaxojg/HzHREVi+aimC/H0RI5XC97o+VsrcahwOdNkdLLu6Z8c+CMVihMbGMT/XiMgwnNq7fxCb/3zlFSzNzb3jb89QwnrHF98DF3DCeg9sAp8CR4Aj8EAhwAnrA7XdfLEcAY4AR+DbQcDlduPNnTvx1x07QO+jkpIh9feHt8Abfv7+sFttaG9qRLdeh9d/+o+s7JdsbM6eKkDBmXNYvGwRJuZMQH1dIy5duoK8IYJMtKLWTj10BjPqqmth7u5mBFerpHJgHabPmoZlK/NYae3NtXEBibeACRJ56Kq9tw8nmtqg6TKhofoqqopLMG/JIiydNgGiAXVgRoztTjTqTfDz78+gDpLdAZVgD2ENDwtGQkQwmwNlM4c44NxyU/wE3lDchLBabXb8+s9vMaJOljMBQXJcOHESxq4upGWNR+bkyTDq9LhcUIAQuQwPPbICfkRYJRLIhKLBtVLvapfDDrXDgU6NDts274CyrQMhkVHwl8tZVtrYqYKmQ8XKmgnfu0FYKXtaXV2NY8eO4ZVXXmHjUrb1Xg5OWO/l3eFz4whwBL6LCHDC+l3cVb4mjgBHgCNwDyJAHqy///BDtGu18A0MRHhcPEYNISdkPSPyAv7uhy+y8tD2tnZ8vnUXKwFd+tASyIOD8MH/fYTo0SnIyRmHAF8JW6XL1Yu61k7ouwyoraphpMdhtULT1oo+twsvvPQ8EqLCWIb1ZkH9nP39q9cIp9JmQ35tC8xmCyqLi9Gl1WPlyjxMGpMAwZB5a7utaNQZERIcAInommgQZSnJhzWKBJFmzsC41DiE+kjgPQpw9PbB0tsL522wVonXKERIJCNmWB1OJ97+dBdKS8oQk5QEa08POtuUCJTLMXfFUghEYljMZpQUnEOv04GNT21AoCwACpEQoeJ+qxzqhqXsapfTCb3DiVPHzuDowWPwC5QhOCoSQhrDZGR2Q5RxdbtckIpE+N0PfoB5OTl3/KTxDOsdQ8Yv4AhwBDgCDzQCnLA+0NvPF88R4AhwBL45BDp0Ovzy7bdx+vJlRpLk4REICA4e9GNVt7QgPjYSjzy2hgkxFZw+h6L881hAPaPZ41kW8X//9CZWP/EY0pJi4D3gpUr+qEq1AbXVNTB2GUDNm5RZ1ak6kJaegkfWr0GEr3RYqe/1qyY7G3+haLCvk1xXSrR6VDarYOoysP7VIEUI1q5YiPhQyjheKxtu6+pGk86EqLCgYYTVU87shhcWLFuEnJRY+Hr3k2Zav8U9INR0TVh4xM0gC55o6ciE1elyYceBkzh8+DgEAgETY/IPCMDEmdNZeTAj9Mw3tRAapRLP/+BZRvz9vL0YCSaC7ujtRbfLybKrSpUGb7/xLmw2O4IjI+EvC2IEVVlfx6yBgsLCoFepEBkSgl9973uYkp5+xw/Q9YSVfmAYiuetBrRareyw9At8Xo1GIzuH+lvVajVCQ0PZM0U/hNwqHA4Hu+ZWwTOsd7zl/AKOAEeAI/CVEOCE9SvBxy/mCHAEOAIcgdtFoLe3F0cuXGDiS516PSMPUj9/+MlkjLQSwRw3fizrszR2GfHeWx9AEarA8tVLIQuSMeGlkpJKrH5sLWLDg/uJX18fWlR6qLVdqCqrBN3D7XRC19HBsoKPbFiD7AkZkIuuZU5Hmq/Qy4tZx3gNFMmaXC4UtHRArTeho6UFpLqbkzsVqxbMRNBAZrf//kCj1oAGjQEJUQr4SK6RHZfLjfzT51CYfx6rH12F3MyUYf6vVHJsdLmHWeGMNDcSg4q7CWElglpYWom33/6YXUqiS+nZWQiNihpGAkvPFaK2vAKvvPYDhChCGHkPEQkZgSYPWaPTCZPLjY/e2Yzqqqssu6qIiYGXtzco821Qq9k++cmC0NHYgNExMfj5888jKyXldrd/8LzrbW20Wi0jl0VFRUhMTGRqwSSuROQ0NTUVp06dgq+vL2JjY9kYra2t6O7uxqxZs9DR0cHOu3z5MubOnYvKykpMmDCBfZ6ens7Oq6ioQEZGBsga5/jx48weh56TuLg4ZGVl4cqVK+z4G2+8gZdeeglbt25l1xKJbmhoQEREBBOC0mg0mD17NjhhveMt5xdwBDgCHIGvhAAnrF8JPn4xR4AjwBHgCNwJAnanE/vOnsUv330XdoeDkQIiRfQnZfLGZqRh3aa1OHn0NIovFGPR0oXInJABh8uNd/73XYTFxWHe/BmDljdWuxOtKj3qaxvQqepkU7GazVC3NCM0LARrNzyM1OhwiG4mDUzqg5SxEwiY/6onmiwWXKhvg7nHiqrLJWhrbMKixfMxZ/J4+Awhv07yfu3Uo1XfjeSY0GGElca6WFSMKyVleGjNMqRHRwwzkqG+UYPTzQjjrYLmFyvt7zkldWDKhpI/LCPMAOqa2/Dn/3mXZaszJ+UgKCQEo4aIP9F5deUVKL94Ces3rUXKmNHsWiKtlL3tRR+bQ011LT585xOM8hawcm2Jry+s5m5oWltZljY2dQwrL1a3tiA7LQ0/ffpppA6QyDt5BoYSVo+f7NAM651kXIl4jtTzerNxh459u1nd69fGCeud7DY/lyPAEeAIfHUEOGH96hjyETgCHAGOAEfgDhG4WFWF1//7v6HS6YZdGRUThXWPP4L//dPfEBcfi/WbHmV2KmXlV7Fn607Mfegh5IwbDeFAP6rOaEabSo/ykjI4nU709fbCqNVA296O+XnzMW9OLsJ8pSM4jl67LRGXAKEI4lH9Yj+Ovj5UdhlQ1tjB/EaLjp+EQOCNVSvzMC4xBoKBUmQ612x3orpdB12PdUTCeqmoGO3KdixcNBfxwbJh83ATYXW5WT/rFxHWKIkYwSIx83k1OR1w9FLRcn+0dajx3//3MbyEQmRNz0VAUNANw3U0NuLyuULkLV+MCdnjbjhOAld//ctbIM/bALmcKQP3ut3QKNvQ3dUFRWQUAkJC0K3TQd3WipkTJuCfn3wS8QNlx3ey/UMJq8lkwrZt25Cbm8uypJRZDSdrHpeLea2SXQ1Z11BWlWLq1KnsPLIXys7OZp6slJ2lUl6yuXn77bfx7LPP4rPPPmMlwFQKTOesXr0aSqUS0dHRLGM7evRo5vFKXq90rKenh937doIT1ttBiZ/DEeAIcATuHgKcsN49LPlIHAGOAEeAI3AHCLh7e3Glrg4XKivRodXiTEkJbH1uhEeEo6mhCavWrsTYzLHosdpx9NBJ1FZdxarH1zNiSNHb2welugs19c1QtrSi190Lp8OOzqYmSMRCrHpkJXIyUiH9AtVZ6l8NEkrgSUqq7XZc6dCgQ2eCUa/Hsc93MTub9WuWITY4cNgKuyw2VCi1TCl4pAwrEda2NiWW5c1DtHw4YSXy2eV03RZhjRSLESIembBq9F14d/NO6I3dmDh9OgKDh3uSUklxT5cW546fRnJKIpatWjqsXJiyjkUF53Fk/1G43L2IHZPGst6k2Eyl1SKytIlPYAJZuvZ2GDRqrJkzB//w2GOQBwTcwY73n8pFl+4YMn4BR4AjwBF4oBHghPWB3n6+eI4AR4AjcO8gQArCmw8fBpUNj05NZoq2RJzaVFrs3b4bEh8fLF+9DKHyfpJksTnQ1qlHRXk1jAYjayjtMRjQ2dKM8VmZWLpiEWLlsluKLdE4ZGcTIOgvB6Yy3WaLFVeaO2C22lFZfBm1ZeWYMmMals+fgWA/6TDA1N0WXGlVg3xfEqNCIB3iDUsnXii8hKuVV7HukRWIVQwnknRc73SBellvFVQSHCoWI/wmhNXYbcZnuw+hvKIGk+bMQmhk5LDhKBvda+3BiYNHEBoaguWrl0MiFQ+W0lJWdevm7VC1dyIkIhKBoaGwWywsu0qlwGGxcZD6+bHstbZdCaNWiyeWLsUrjz4KH0m/UvOdBCesd4IWP5cjwBHgCHAEOGHlzwBHgCPAEeAI3BMInCsrw7+88Qa0JiM2PbMRySlJLLtaUlqF/KMnkDI+E3mL5kAi7hdQ0pt6UNvQhsa6RthsNibA1NFQD/S6sWjpAsydPomJCl3T8x15mYFCMcQDWVgSW6ozdqOmTQ2ny42jO3ait68XS5YtxrTMVPiKr/W50v3ausyobNdCLBIgLiKYHReO8mI9oVTye+bEWZSXVuDFpzcgKrRfKGpodDndsA30o95qE0JEIkRJJCOWBFsdDuw/no9jx89iytzZCI+JGTYUZZt9BKNw4PO90Gm0SB+fgdAwBRKS4hEQ4I/TJ86i8GwRKykmf1xaFwktUSmwLEQBWWgo++GACKuquQnW7m68vHYtXly9+ks9N0MJK5X+fvDBB1i4cCGCgoJYGe/p06eZ+FJNTQ1WrVrFBJK2bNnCxJXWrFnDxI9ISGns2LFI+RKiT19q0kMu4iXBXxVBfj1HgCPAEbgzBDhhvTO8+NkcAY4AR4Aj8DUhsOv0aebTGhwRik3PbmRZS01XN86eLGDCRwtXLcfUnEx2d7e7Fx06I8sqqjs6GakhsSUirDFx0Xj40YeQHBkO8XXiQ9dPncplg0USRmopz6my21Gh0qJTb4KxqwuHtu5AeHQU1q5dhfSYMHgPGY8El+rUXWjRmRhhjY8IRpiPBCIvL9iZVYwbhw4cQ1V5NV55cRMiFDcSVlLmJXubL3C2gVwoRIxUyghrt9MB+5AeVldvH04WXcJnn+3ClHlzEZM4vBfTVyqGQuaLzzdvR+3VOgaBWCxGdGwUAoNkaGlshl5vYEJLPgEB6NbroVW2Qezjg5CoaIgGsqiEsaqxAd5uN/5hwwasW7jwSz0JN8uwUp9qzADZpp5SUga+F4MT1ntxV/icOAIcge8yApywfpd3l6+NI8AR4AjcJwhourrwi7ffxsniYjz1wiYkJieCFIAbWlUoPHkGeo0Gqzc8guT4KLYim92J+lYVrlbXwUTlwEQ2mxrhsFgwbeZULF8yH4EiIby/IL0q8fZGgKDfisbqdqPVakWVUgOTuV8duKr4MtInZmHlknmIDxnev2pzulDWpoW+x8rUgZMighHu098LS6XFVO57cP8xVJdX4dUXn0DYCISVSG3PHRBWmqfJ5YDNfU10iSqKC0sr8MnmzzEmazyS0vp7UD0R4CtFVKgM2zdvR8WVSsgUoegxGeGw2VhZMGVUya5GER3N+lSVtTVMsTk4IhK+MtlgvytZC1WePw9/sRivPf44lubmfqmn63rCSllW8pC9k7iVp+qtVIavVxW+HW/W68fjhPVOdoqfyxHgCHAEvjoCnLB+dQz5CBwBjgBHgCPwFRHYfeYM/t8nnyBQIcfjTz8Gb4E39CYLyipqUHy2AH7+/li9diUUITJ2J6PZitKKOrQ2tTB1YIfVitaaqwiSy7Bh0zqkxkexcuAvCplIDNEoL5bh1DucaDB1o1mlh9XuwMEt2xipm7N4IbOzUfgP718loaULTR2wO90I8JNibEQwAgdKhp29fdA6XThy4BhqK6rx8gubEPo1EVaa++WqOnz06U5EJ8Yjddw4CITXSpflAb6ICgvC4b1HUJhf1J819fGBSauFUadlasBCkRhBYWGsT7ittgb+cjk7z2P9QsR2dFoK9n/yKZKio/EvTz6JqRkZXwTviMevJ6xVVVVMDZgUg4m80qu+vp4pAVNpMKkEE2n08fFhf+7btw9PPfUUmpqamKLwhQsXmE9qfHw8ux/NleZN45DXL42flJTEzqUxyfeV7ldeXg6dTsfGJ8XgzMxMtLe3M9Vhg8HAjtH9SWmYvFv9/f3/f/beAzqO48wWvsAgY4BBzokBIJgzCYJgAHMUJZEUKYkSKVmWba29lnctP++uw6694ffzvreOz7JsOcm2ZAUGMecEghEkSJBEzjnODDCDMAn/uTVocAACQiBIQlLVOXOA6a6qrr7dwOnb9/vuJ+aXhHVYl10OkghIBCQCw0ZAEtZhQycHSgQkAhIBicBIIEB19UfvvIND6el4etvTmDlnGuggXFTRIJyBr6ddwMRZ07F+3XJ4eriLfdX1Oty+k4+aqmqxBNZdZc7lhIkJePmV56FxUQ1otkRSE9QVDsyc0+r2dhQ26lDToEdTQwOOvP8R1BpfbN/5HGaOiYRHVykd5Zy1xnZcKbYfP0jjjUlhAfB0tSuFLFXT2EVYq0sr8MqLWxDobyfbjo3qKlXWwYYEc2xvhZVjbxeW4q/vfwwff39Ri9XN3b37MIEab0SG+OPsyfM4d+o81AEB8A8Ns6+zvV3kq7a2tIgcVTY3dw9EjBsHFze78swWHRcLLy93HPzr3zAjIQHf+8IXkBgbO6zLPxjTpY6ODhG23Lv1pZ72V4u1r8X1p6hyO+8H5aMcp6/jScI6rMsuB0kEJAISgWEjIAnrsKGTAyUCEgGJgETgQREgITh34wZ++LvfiZI2u774IgKCAtBsaEdBWQ1yMm8iJzMT6zZvwpw500QNVJPZguzCcuTlFMBoMMLc3o6Kgnw4Ozth5xeex+SEcfDtRS4FIewUabHdzdEd2GCxoMhoRHm9Dk16I7KuXBUhwWMSEvDU5g2YHBHU41Q5X3lTM7Kr7HVk44I1GBvsB9cu8yYS1iqDEUcPHoetrR3PbdkIja/6PrjabJ2g0dMARsHwc3VFrKdd4TVaLWi1WNDpQHOLqurwlw8PwmK1YNbCZKGUsqmcnRES4INgfx9kZd7GgT0H4ezmjtBYuxopGt2Vm5uha6iHxWQSSqtvwL18W9bBnTB5Iuqrq3DhyHEsnDYNP/zSlxAWeH9O7mDuB0fCmpaWBo1Gg7q6Ovj5+QnjpYiICJw4cUL8zg8NtSIjI4UCSzWdqikJLVVQ5r3OnTtXbE9MTMRf//pXrFq1SmyvqakRc1KJZVNqvBYXFws1NT09HU888QR2796NJUuWiDmotNbW1qKiogJBQUFiXTx2dXW1yJNetGiRVFgHc5FlH4mAREAiMIIISMI6gmDKqSQCEgGJgERgaAi0GI14c88e/P7AASxauhBLVyyBm7sbCivqUV/fiMz0i2jW6fDElk2YkDBWkNJmYxsy7xSgpLBE5Fo2dpVaiRkTgy/93ReEuurRy2yJCirrrTo7LE/t6gYvZxVsnZ2o7ehAaYsRVfU6NBtacfrjA2iqq0Pq+rVYtmAWIjQ9DYA4hvVXq3QG0LgpMSIQUX7q7hDaVpsNlU16HNl/DC6dtgcmrJ4qFRK6TIharRZBWkn2lVbV1Ix39xxCQ1095qUuhZfaTo5VKmeEBvgiyE+NwvwifPjubuF+HJUw4b4LRYWVhJXKKnNZ2RheGxYZjtDwMBRl5yDjfBpWzZ+P/3rtNXj2oYAO5uo7Etb+FE9HZdOxT2/Fczj5r5+0Rsf5+suFlQrrYK6y7CMRkAhIBEYOAUlYRw5LOZNEQCIgEZAIDBGB/PJyfOMnP0GNTovN255CwsR4tHaYUFheLwhj+vGT8A8KxKan1yMiIlTMXlrdINyB62vqYGpvQ21pKTra2rDziy9g8sR4BLi63FfKhqG33ipHugq4q1TwUrkIR9/ytnbUN9sJK+c9f+SoqEG6ZdfzWJA4Bt5dob7K6ZGwphdUgnmsXu6uQoEN8L5Xk5THq9KOHGH1cHbGeG9vQbrbbVYYLGZBtJVWb2jDhweOoyAnH8krl0OtsRtEsQZreLAGfmov1NbU4U+//TMMLQaMmTptwCvF8Fi/AH9ExUSDKitDs0tycrF1+XJ89+WXBxzfXwdHwsoSNlQwqbSmpKTg1q1bWLp0qShh09TUJD5UTplbOm3aNKGynjp1CuPHjxd5qwaDQeSj3rhxA8nJydDr9WIMVVvOQcU0NjZWqKN//OMfhTqr5LouXrwYFy5cwLx58/DBBx9g9erVoqwO53BzcxPqrK+vL/7whz+AfdmYCysJ67AvvRwoEZAISASGhYAkrMOCTQ6SCEgEJAISgQdFgOTg47Q0fO/Xv0bcuDhseHIdgkODUVLdAH1LG8qLinD55GlMnjENazashJ/GR5C0W7mluJuVLfIvtXV10NbVIiIiDK9+9Qvwc3e9z2yJ4bnMzuytunL9Lk7OaLFa0dRhRp22BfVNzbhLd+AbmQiLjsJTW5/EtMhg4fzr2OgQfC6vnNG0CFR7IjE8AGp3e84naWSLxYZa3cgRVpbKYUiwl0oFk82KFotZ1HlVWqOhDR+fOI/MqxlYuHoVNAEBYpebqwsigv3g6+0hiOpbv3gbTY1NGDN5ClQOxky9ryWVVV+NL8IiI+DlbQ8vpups1Grx8saNeG3z5mFf/sHksA578gcYSPMlGjuJa9jZ2a2W986RlYT1AUCWQyUCEgGJwDAQkIR1GKDJIRIBiYBEQCLw4Ai0trfju2+9hcPp6UhZuhDLVi2F1eaEwso6mDpMuJtxHTk3b2HR8qVYujwF7m6uIrf1elYeSgqLhLpaX1Eh6q8+t3M7Jk+diBA31/vIpc5sgaYP1VU5g3qTBUaTGZV1Wmh1Blw6eQo15eVYvG4NliyYhdhe4cAcV6034FZ5vZgi3M8bE8IC4d6VN0saqTNbUVZdi4P7DsPf26vfkGCSaa3F2gqjMRcAACAASURBVEMt7QtZFycnRHp4iFxWc6cNzWZTD8KqbW3H8fQMXDh9HskrV8AvyJ5f6khYScJ++uNfoKGuAZPmzIXJYunzIpKsBgYHIiQsVJg3KU7BH739e/ir1fjm88/jiUWLhn0DOBJW5pEePnwYmzZtEmrm2bNnhSPvhAkTcOfOHZF3Stfe/Px8PPXUU8jKysLx48eFe29UVJQwZqLqyZxTbrt06ZIIY6bKOmnSJKHO0hWY+ajvvfeeUFNJTDkPFVSqrS0tLSgqKhLHpWq7fPlysV8JDw4NDRUOw0qThHXYl14OlAhIBCQCw0JAEtZhwSYHSQQkAhIBicCDIqBracGa11+H2WbF6g2rMGf+bNQ2NaO2sRkd7e1IP34CLTo9Vm9Yjdlzpov81fzyOty9nQNtY5MoydJQWYmQkGC89KUXEazxhZ9rz1I2JhoKWazw7xXSq6ydua0NJKxtHSiuakB9VQ2unT8PY4sBW17eiQUT46DuFUrMsTk1TShtsNd/jQ70RUKoP1y68j5JWBtNFpRXVuPA3kMI0vj2S1jt9VqtPchnX7gymDnIzQ3hHh6ir95sgqXT7urL1tJuwtlrWTh1/BQSpk9FXHyCIJqOhJX9fvXTX6OyvArjJk9EbEICaqtqhYGR0nx8fRAcGgqTqUPk5voHBUClckFdZRXOHDiI2LAw/OirX8W08eOHfflHSmFVlE8Scar1Q63lOtwTkIR1uMjJcRIBiYBEYHgISMI6PNzkKImAREAiIBF4QATSb93CK//5nwgNC8H6J9cidmwcCsrr0GGyoLXFgMPvfyDCUrkvcWICTGYrsouqcDPjhggHbqiqhFGvx/on12Fu0myEeLjDrVfsrt5shZvKCZ5dZLL3kqmEGq1W1De1CLJMY6Gsq9cQGhGBdZs3YkZUMFwdrYW7JrhQUAFDu1l8oztwfKh/99R0/K01mVFTVSMIa1RIMLZuWg21uqdxEwcMlrCyr6+L3SnYyakTOrMJ5q4yNAphzcgrwdFDxxA9bizGJiZ2EVZVV0iw3WH4w3f3IDMjU9RpnTRzJsZPmQSz2SJqsbp7esAJTqitrhHlgmh+FTMmFr4aDW5dviIcm0lU//Dd78JjmIZLXIMjYWU+KnNNJ0+ejOvXr+PJJ58U3/ft2yccgunSSyJKJ2ASU/ahqsqaqHTzpWIaHx+Pu3fvitzTpKQk4RRsMpnEPqqtdAlmDuzGjRtFDddZs2aJvNeYmJhh3cGSsA4LNjlIIiARkAgMGwFJWIcNnRwoEZAISAQkAg+CwM/ffx+/2r0b8RPG4YnNGwFXd1Ff1WK1oaKoSBguxcTFYP1T6xEZGSZyTO9kF6K0sBgGvR515WUICgrAM89vQVRkGILdXHssx9LJ0FwL/NxcYK+O2rNRCa0zmWG22FBW0witvgU30i+hJDcPSctSsTx1Acb0EQ7MOrAn7paKyahCxgX7YVyIX7cDcavVBr3FiqqKKuzfcxAzJ0/AmmWL4N6V4+q4iqEQVm8XFaI9PETebW+FleZPN4srcWj/Yfj6+WHqfDtZYxmgsCANAnztZHnv+x/j2pUMO5n18MCEqVMRNyEe7p6eaG9rR1F+oVC32dQ+akTFxsBmtYj8VUtHB3Zt2IBvbN/+IJe9B2EdaZffB1rYIAdLwjpIoGQ3iYBEQCIwQghIwjpCQMppJAISAYmARGBoCPzDT3+Ko5cuYfqsaYKw1mkN0La0CiUtM/0S8rKyMGnqJGx4ar1QJwsqapGVeRe6pibUl5eJ3NWUJclYlJqCYB/v+0J3DRYbTJ02EQ7cyzNJLLTNaoPOYkWHySyUXZaEuXEhHW3GVqzZ/CRSpifcV8+V4+pbWnG9tFbMQRfeqGA/RPh5w83JCTY4wWCxgqHGLCOz78P9SJk/c0QIq7uzM4LcXMF8VoZR37NcAkwWK3Jrm7B39wFhBDV36WJBWB3rsHK9Z46fxYmjp+Dp7S2cf1sNRkTGxSBmfDxsTk6oq7afF3M5aYBFt1zWwS0rKESIvz9++cYbmBjnUMN1aJdc9B6pkOBhHHpEhkjCOiIwykkkAhIBicCgEZCEddBQyY4SAYmAREAiMJIIPPHGGyitqUHy4gVYtHwxKmq1aG03iUOc+fgA6mtqMHfBXKzftBZtHSbkFFXizs3baG1pQXVRIYJDggSZHTsurovI3VudtRPQWyyguy7L2fRFWLVmC9ptnWjQtqCyXoeyggLcuHARsfHjkboqFbPiwvsMB86taUJJV/6ql4cbIkP84e1uN3tiVilDgtnycwsEYV28YPaIEFaGO/u5qERpm95NIaxHjpyCtqEBKWtWixIuVICD/X0QGugrhly6cBkH9x6Cr5+/UGH5UqChphZe3t7w8fcHupRXXz8NYLOKffVV1fBwc8PXtm7FC2vXPvAt4EhYjxw5IkJ0qfhSbW1vbxclabRarfhO86XR1iRhHW1XRK5HIiAR+KwjIAnrZ/0Ky/OTCEgEJAKjFIFZO3fCydkZqSuXInHGVNQ06EU4sNViwcfv/IXcCUuWLcaS5YtQVa/F7TsFqKqoRG1pichdnTV3JlavXwmN2gv+Li493IHbbDZRWoYEr3deK+FwDMUtKK+FTm/AnYzrKM7JRdLyVCxdOAdj/NR9Isf6qzQ5YmO5mOiwAKFk9m4KYV2dmozUlCS49mH8NJSQ4E8irFZbJ/Jrm3DiTDoKs3Ow8uknoXKxB0IHarwFqWa7df0WPnh3N7x9fLBm21Y0a7VCPeWn1WAQua2urq5wdlGho61d1KJNjIsTRHVNUhI8HyB3VcHHkbCyjipdgJlzSkWYH5pAmc1mkaf6qIyUhvInIgnrUNCSfSUCEgGJwIMjIAnrg2MoZ5AISAQkAhKBYSAwaft2Yaq0ZsMqBEZGo1FvELM01dfhxO593fsSp0xEWU0TMq/fQmNtHSoK8qHR+GLtxlUiZJgla7wcVFTWam222mCxdQrXYIbQ9m4M2zVYbegwW5BbWgt9kxZXz54T4ciLVy/HwmkTEOBhr6vq2FpNZlwuqhYhuFQFSQZZ57SvdvNGFna/twdf2LEF82ZP6y4P49h3KISV5k8aV1Wfqi/nzK/V4uylDBFOvfbZbd1kz9/HSxBWuiyXFZfjN//vbXh6e2HJxvXw8fFFbWUVbl6+DH1jkzh/xzZn4kS8vn07po4bB9cuAjyMS91jiAwJflAE5XiJgERAIvD5QkAS1s/X9ZZnKxGQCEgERg0CJKwaPw1WrFsB35BwUVqGjTmTty5fFbVANz29AX6hoSgsrUZedi4q8vLQotNh/ITxeO7FbfDwcId/LxWVtU2Zm+ru7AQfF1W3GZJy4qRkWrMVHTabUHXpDlxdVoYLR48jfupkpK5YiqkxYfDso5xNtc6Au1WNsNhs9xka9Qb2xrVMfPTeHnz55Wcxd+bUPnEfCmEl8fZ1UYnz6qsV1ulw6eZdXDp1BskrlyEgJFR08/X2RGSIn8i3rSirwq9//hY8vLyQsnYV2o2tyLpyDfomO1klCWfpmhkJCUidNQtzJk2Cn1rdJ9ke7o3Um7Devn0bpaWliIiIEHVXy8vLRTiwTqdDQkKCcAaOjo4W9VKTk5ORkZGBmpoajO8qrcO6qmzV1dWiNmt4eDiam5tF/8jISBQWFgqXYY5R5mLNV+5nfVUeKzMzU4Qip6Sk4Nq1a2IuHpt4UAWm8jt79mxxHKmwDvfKy3ESAYmARGB4CEjCOjzc5CiJgERAIiAReAAEKmprserrXxeEddHKVPgEh8JqtdcVvXrmHIpzcxEZFYGtz29Be6czsnMKUVZYjOI7t0UI6ar1KzA3aY4gbxqHvE6SUbr0Nlusgtw5Kq/Kcttt3E8F1oa8sloYjW2ilE1pXj5mpyRj+dIFiNF495krml3diIqmFlDFdXNxEeHA3p73K7Ed7R04e+o80k6n4UsvP4s5M6Y8dMJarm1BRm4xzhw4jOnJ8xEREyuOqfbyQGSwH9zdXGBoMeBHP/hvuLq5ITIuFtXlFehoa0Ownx+2LF+OLampCAsMfIArO/DQvhRWhSwrPx1nUZyElbqrfR2B+1iLleHMA7X+nIk5nnm/AzVJWAdCSO6XCEgEJAIji4AkrCOLp5xNIiARkAhIBAaBwPWcHOz413+Fj8YX85cugn9ouBhFRevI+x+K3Mq4sbF4+rmtqKeqeTsH+VlZaG5sRHRsFHa+8gI8PD2gdlEJd2BFc6RiydqqNnQKIktnXcdGQquEA+sNbSLU2NjSgjP7D4o6pItWpCJpWiKCvNzvM2qydnYio6QGWqO97IunuyvGRoVA1YfiWVZSjr/+4V24uKhESPCkCeMfOmGt0hmQXVWPQ+9/hJhx45A4c0b3OiNC/ODt4S6+f/eNfxU/qRqS6FFRfWPHDiyaMQMugyBsg7i8n9jFkbCeP39e1GA9c+aMUEdZe5X5q1RFY2NjkZ2djW3btgk1lMorCSXVWKqv7EtFlm3cuHEoKytDQUGBqK8aGBgoDJzS0tKwYsUKXL16VYRI0+BJrVYPitj2dxKSsD7oHSDHSwQkAhKBoSEgCevQ8JK9JQISAYnAsBHgg7rysO44ScL9At2wjzFSA/lQ3rsFqgB+RqIVVFTgiW9+E94+asxOWQjfwCARmunu7or9f34XnTYbEhLjsW7zJuQVV6Dgbg4Kb98WhkxPbN4g1FXyRJJSDwdSSvWUhJUGRVRYe+evktBSfW232lBeq4WupRXlhcW4dPIkxiROwKp1KzE5KgReLvefqK6tA3cq6mHoMAsI/H29EB0acB8cFosV506ew6njZxAc6I+Xnt+MCfFj+4RtJEOC61rakFvTiEMf7oGvvz9mpSwUx3R3dRF5tj7eHuL7v3/nP9Hebg+/Jln9+2eewbK5c+E+CHVyJK69zGEdCRTlHBIBiYBE4PODgCSsn59rLc9UIiAReMwIkATGwYTi4mKhHjU1NQmVyGg0CkVIMbyhykjlSwmPHEyY4qM4tZFUlkxmM2a88AK81GrMWpgMNy8vtBpb4enljrMfHxRK67RZ0zF3cQry8ktw+1oGGmuq4avR4MtfewU+vupuUkozIjaqp7quUjUsZcP81d7ZnnQPbjZb0WayoLiqASazBenHjqO+ugYzkuZheWoyYv19+jRqKmtqRkGdDuYuwyWG2QZovO+DnmG3b/38t2hq0iIiPAQ7n30K48fYw3N7t6EQVpUT4KNS9Zlby3kbje1gyPLpw8fQ3taGxevsJWhcVM6CsPr5eInvv/rJr1FZUQU/Hx98YeNGPLtqFbw87GT2UTRJWB8FyvIYEgGJgETgs4OAJKyfnWspz0QiIBEY5QiQ8MXY2rFv3z5RssPLy0sQVxrEkJySwLL+JM1fgoOD8d5774k6lLt27RoVZzaShJUnRNMlR8Kq1+rQabXgxoV0EZo6e8E8xExIFGZLuTduoM1oxIq1K7F0eYrAg6ZIVFGVoF9LJ9BgMotyOCR2zF91bKyP2my1os1qQ722BXVNLYIkH3z3PfhoNFi+YS1mTxwrwoF7F6nh9cmpaUJ5E6+VPXQ5PiYUHm720jGO7Ur6VXy8+4DYlDA+Ds9vfQJREWF9XsOhEFauiSS893kpEze3m3C3qgHnT59HeWER1j+3XeziWsODNAjqKtPzuzf/iKKCIsyemIj/+/XXRf7qo2xKpEFfav1IKfgjdT59RURw22iMihipc5bzSAQkAhKB0YaAJKyj7YrI9UgEJAKfWQRI+Ma72ASBYK1JElRvb294eHiI3Dx+uI+5eHQ35fe8vDzhhlpXV4eQkBChvLLRGZW/u7u7i/FsNI1hPUt+Z37iSLeHTVgb6xvQqtOh4M4duLq5Yu6iFGhCQnH76jVUFBXBzc0N//DPX4eXp6dQTtUuzlA75FzqLVZhuOTaZcSkKK8KDma+FDBbYLLYUFHbhGYqkpk3cefqNcTGj8f6J9dhQlhgn+HALGdDd+BGQ5uYzt1VhYTYcEGOHZupw4Sf/fcvodPqxOaJCePw3JaNQmntq40kYWWo8p2qBmRcuY7Mi5ew+ZWXuw8ZFuiLYH8fcX/9+XfvIuduDpKmT8Mv3ngDXi4DGxWN9L3UFxEcbWSV59zXOrl9NK51pK+RnE8iIBGQCIwWBCRhHS1XQq5DIiAR+MwjQMIX29khDGQYAszyGSSjp06dwsSJE0V4MEty3Lp1SyitS5YswV/+8hehxpK8NjQ0CFWWfaZOnYqioiLExcUJMsv9NKtJTEwc0RIkjhdlpAnrsr/7OzQZDZg8Zzb8g0NQVVEJfW0Nasor4OruhqTly+Hk7CwU1+amJsxLScITT9rDXFWixItzj/zVWpMZVFFptMT6q46UXZgtWa0wWGyg2VJ1gw4msxVH3v8A7a2tSF6eioXzZyHGX91nOHCDoQ051Y0wduWvMhQ4KsT/vns27Uwajhw4DpWLC9zc3TEpfgyeeWotggLu78vBI0lYzbZOZFXU42ZWNtKPn0DqE+sR2FXaJlCjBkmrSuWMU8dO49SxM5g9cSL+7zdeR7Cv5jP/tydPUCIgEZAISAQ+vQhIwvrpvXZy5RIBicCnDAESvnEqq1BXqYCSlJKAfpLCquS1UjlVcltZuoPklI3zUHmkIyr388Mx/HAb52Z/JQ+W89DciNtJgP38/Lr30WGVIcj9tZEmrM9///u4XVyMiTOnIygiUhDWqsJCQU7dPT2RsmYlGuvqcefadXRardj15ZcQFxcllkdTJY2LC1y6FE7mptJsiV8ZMstQYcfGMjQNZgtI6mob9WjQGVBbVY1zBw/B08sbm57fhhnjohHg4Xpf3ivJblmjHrk1rFVqnzU2PBAatWePYzTrm/Hrn/8Wzc0t0AQEiDzSudMnYvPG1fBR35/rysFUfVkTlg7EA7WBQoI5R1ZFA3KKSnBqz8dYtG4NQiIixLR+ai+EB2tELdbTx8/g5NHTmDRuLP7jtdcwIdKOqWwSAYmAREAiIBEYjQhIwjoar4pck0RAIvCZRICEL6RVJ0J5qaay1EZ8fLxQWCdNmiTIo6KwMlx46dKlQm0lCWVOKxVZktCAgABER0cjJycH69atEzmwJJ8koaxRevr0acycOVP0ZR+SUB6PZUPeeecd7NixQ/QhcSXZnT9/Pm7fvi1+nz59+iMjrF/+0Y9w4dYtxE+ZgoixY1BVXomi21kwkWh7eSFpeSrybt9FVXExxifGY8v2p6DuIn5UUf1d7aZKpHpNJgtMnZ19OgfzhBgqzJDhtg4zqup1MLS240ZaOgqzszFmQgI2PL0BCaH+8OwjlNpksSK/VosKbYvAxtnJCYljwoWZkdIsZguO7D+Kq5cz4OLujuDISNSVl2PhvBl4av1KeHv1JLfKuDYbXYstQhkeTPPpFQbtOIaENbdOi4Kyahz4698wde4cJEybKrp4e7ojMsQPHm6uuJR2GQf2HkJ8bCz+7UuvYsbYcYM5tOwjEZAISAQkAhKBx4KAJKyPBXZ5UImARODziICisCpqqV6vFwSTeaisEUkVlHmoJKgKmaRSynxVKrGNjY2CeCpKKjHk7xzDflRb+Z2Nx6Cyym0krkp+rLKfc5Lgcqwyjr+TtFIB5noEOesicJy/yOYyomYzP/nb3/DWnj0if3TMpEmoLC1HafZdmDo64KX2xvxlqbh86owwW1q9YQ3mJ8+Bq6vLfSqqkptK0scyNgGuLqCjrtLIBRtJaG02NDW3orpeh5bmZqQdOQp9kxbLn9iIlKTpiFR7ilDj3k3f1oHblQ0wtNtr/Xi4uyIhJrRHt7ycfHz80QHodXpEjB0LlasbakqKsSp1ITauSYVLPznFQyWsrDlL46W+GrObCxv0KK3X4YO33sb4yZMwLWm+6Oru5iJK8Hh5uKG4sBRv/+p3iA4LxT/t3IWlM2d+Hv8c5TlLBCQCEgGJwKcEAUlYPyUXSi5TIiAR+PQjQMIaYTIINZTuwFeuXEFCQoJQWCdPnixMlfbv3y9OdMyYMVi0aBEyMzO7HYWplp4/fx5r164VRJcfEtisrCykpaUJdZYfKqokwzRuIhk+efKkUGF5LOa+UrWdMmWK+Ml8WhJXhhjz961bt2LPnj2YO3cuPvroI6xZswYXL14UhHnGk8+MKGHdffo0vvPrXyMiNhbjpkxGTXklSnJyYDbZCevYSZOEIZKvxhdbn9uCuLExdhLdyy232WJDK0k7nYOdneDn2tO5V1FXmbNaWa9Fi7EdRdk5uHXlCjy9vfHkc89g2phIkffau3HO2mYjssrrwbBitt75qzRYOvzxUWTfyYGXry/CYuPQ0daGysICbFi7DBtXp97nOqwcZyQJK+cs0bagsFaLQ++9L5yPF6xcIQ6lcnZGbHgA1F4e3YQ1NCgQ39yxA+uTFnz6/7jkGUgEJAISAYnAZxYBSVg/s5dWnphEQCIw2hAgYR3rbBEqKJVLqqhULqlmUhElueQ2KqNUOxUjJe6n6kliyf78XZAQlQrMO6Vh06NoI53DmlNSgqe//W0EhoRg/NQpoEswCavFZEJgSDCcVS6or67GxKmTsG7javgH2MuvUAUluXRjvVoAWjr/2jqF8srcVceyL9xPdZXmRiSqpTWNoJPvtbPnUV5UhClz52DN2mUYE+ALd+f71VWLzYbCOh1KGvTdEDvmr/J6Xb10DaePnRE1XSPGjYebhwfajUY0VpTjqU1rkLpw7iMjrFWGNuRWNuDkvv0wGoxY88yW+9bd1taO//juf8Hfxwdf27YN21fYSa1sEgGJgERAIiARGI0ISMI6Gq+KXJNEQCLwmUSAhC+svVkoplROmbPK32tra0UpGxJRuv7OmDFDKKYpKSl4++23hVJK9ZOuwVROOZZt5cqVwiGYyumjaCNNWBubm7Hsq38HD08vjJsyBXqtFmX5+bCazfDx08DY3CLyfVeuW4lFS5O7w5MZ9hvE0GAnoN1mAxVW5m+Sbga7u8JRJ6WCqTdbYLV1oryuCfqWNtRWVtmdh7VabHrhOSRNnyDG3U9XgXazBRmlNTC0d5lcOTkhITYUbl0qbllJOfZ9uB+1NbUIjoyCb1CQeJHg7uaK4ju38fSTa7Fo3swRI6yKoVRfa+U9UN/agTsVdbh8Nk3UYt2447nuWyM8yA+Bft4iB/c73/w+NGo1vrp1K55fvfpR3D7yGBIBiYBEQCIgERgWApKwDgs2OUgiIBGQCAwdAYXwKY6+DNOlgRIJTlVVFUJDQ7sde6mkMkyXP6m8KrmtJHBKjinzTdlHUWS5Iu5XVNvy8nIResxt/FCpJfHlfPw49ldyYJU6r1wTf3fMix1pwtrS2opdP/whCquqREhwR3s7SnPzYLVYusH1D/DHBtZHnXSPlNMhOLCLMDZbrDBa7bVpSWSD3e6FAzOCV2uxoMPWibZ2M/LLa0W/nMybuJtxHWHR0dj0zJNIYKisQz1XxyvbaGzDteKa7k3enm6ICycpdUZLcwsO7DmEO1l3RShwSFQ0XNzcoPbxgZenO3IzMrDl6XWYM23SiBFWzy4H5P6q7LZYrMgsrsH1S1eQeysLSzasg19goFh/kJ8PQgN9RHjwd9/4V3GfvLh2Lb69c+fQb2Y5QiIgEZAISAQkAo8IAUlYHxHQ8jASAYmAREAJCaYDcFBQkMhhnTZtmsgPvXPnjlBLU1NTcf36dWG0xFzUM2fOCCX1xo0bgszOnj0bBoMB586dE6ST+bBUYElamZ+al5cnyC/nV6vVwqiJ+ar5+fkiJ7atrQ1HjhwRuakMJ2YoMmvBMs+Vx6Z7cHFxMZKSksSxqPzSyZjzjzRhbe3owPd++1scOn8e8VOnwGbrRElubg/COmZcHDY8tR6hYSHdN5CXszM0rioR5kvCSkLK5t2rnE2rzYYWi03knlbUadGkN8LQ3IzM9IuoLivHvKWLsXb1EkR4efQwaXK8U7OrG1HW2Ny9iaSP9Uw7O224nH4Nh/YdgruHh1BXPX194enlifGJCSjJy0VVYRGe2bwBUxPGPjLCarBYcbO0Ftl3spFxLg0LV61AcFdpG5bhiQzxF+7Gb/7sN6goqxDqKgkrSaxsEgGJgERAIiARGI0ISMI6Gq+KXJNEQCLwmUSAhC/e1V4jVXHn5e9UMhX3XhJDbiMRJelUto8GQEaasJosFry1fz/+39/+hvDYGNisNtRXVQk82HjuM2ZPFwqru4ddEWajSy7dch3DgbmdYcKuXXmolk6IcjFCXe0wo7C8DlabDZUlpbhx4QJnx5Ydz2BqwhgEOqiyjjgzjDgtvxztZmv3Zjrt+vl4IfduLj56bw8sVoswhwoKDxeEOzwqQqjSRTnZqC0pxbatGzFxTEy/hJWGUFRF7Wc8cBtIYeV82VUNyM4twPlDRzFz4QKM6aqt6+nhKtRh1mJ9+1e/R3FhCdYlJ+Ofdu5EoEYz8MFlD4mAREAiIBGQCDwGBCRhfQygy0NKBCQCn08ESPiirW24cOGCcAHWaDRCEa2oqMDGjRuFqRLVTSqprLtK5XU0tZEmrFQ+T16/jtf/z/+Bf1CQcPnVNzR0E1Y3dzcsXrYIS5cv7gEDlVTmcjIUmASNjXmrwW6uIq+VjfuoNjK3tby2CbqWNlEuh6HAeVm3kTB5EjY+uRZjQwLg0YfZEueoaTbiZlld97EZBhwXEQRtfT3+9s4H0On0CI+OxozkJKh9fbv72axW3L2RiY5mHZ7d9iRiQ4P6JawGiw2GLofjwVxr1p/VuDj3WX6H45mzm1/bhMLSShz+24eYNHMGJs6yl61xUakwPjpY5N+SbN+4lomls2bhn3ftQlTIPQV7MOuQfSQCEgGJgERAIvCoEJCE9VEhLY8jEZAIfO4RUOqwKnmmWq1WEFM2pd6pkqvKbVRaFYVVUWGVnFLH3FWOEYTExUUot1RpuV8QOZVKhAUrx3mQizDShJVruV1cjNd+/GO0WyxwUqlg1Ou7CavGT4O1G1djyvTJPZbNJZC4UAAAIABJREFUGqt0CrbYOruVSRJYTVd9UoYK6y1W4RxsaOtAaVWjUFdpsnTx+EkYW1qwYsMaJCfNRLi3Z79k8kpxNbTG9u5je3u6w9VmwolDx1FUUAy1RoM5i1IQEhnRY33Mwb1x4SJcnWx4dvtTiAzQ9HsMqqsk1/ag5oEb83fphOzaR71YjqaiXNzUjLJaLT5467cYk5iI2YsWdk8cHxMKT3dXHNx7CBfTLmN2YqIgrBPj4gY+uOwhEZAISAQkAhKBx4CAJKyPAXR5SImARODziQAJX6TZKAgkSWVRUZFw/I2JiRH5qidOnEBycrIIBybRJPlkPVSST9ZqZc4pnYIXLlyIq1evipxV5qYmJiZi7969ooYqiS3n5Xjmo7IP1VyGFz9oexiEtbyuDt996y1cu3sXrqwH297eTVjDIsKw5dmnERYeOuDSA1xdRFkaEr/uMFuqqzVN0BvaBGEtycnF9QvpomTOps0bMWl8bDfJ7X0AY4cZ6QWV3bVXud/DxUkQ0btZd8XLhDmLFyEmfnz3ywZlDoWw+ni5YcdzT8PP3e2REVZzZycqm9uQV1GHj97+PYLDwrBo3Zru01NK8ly5eA0ff7Qfk8aMwb+89BJmPiKn6QEvpOwgEZAISAQkAhKBXghIwipvCYmAREAi8IgQIOEb72ITRJSEx2g0CuJK8yQSTKqpjkqq4tLLWp/cz8bfqaRyn1KzVVFhHfexf2lpKaKjo8W43gouj8/GsSTQdCvm78qcSm4txyljHwZhbTYa8ebu3fjDwYPi+Mq6uLaYuBjseOlZeHkPHBod4uZiV107O9FktocCs+5qZb0WJrMVFrMZF44dR21FJeYsmIuVa5cjRuMDKpZ9tYI6HQrrtN27bDarCCfOz7ojXiDET5mMGQuS4OHhBo3aS6y7qdkIq9V+Xa6dPYdAPx+88PxmkXP7Sa6+I6mw8vxrjB3ILq3Bsd174OLiiqUb13efR3iQBsH+Prh5PQsf/PVDhAcF4TsvvYTU2bMf0V+BPIxEQCIgEZAISASGhoAkrEPDS/aWCEgEJALDRkBRWKmgRkVF4fLly5g4caJQT1l7lYSNpW64f8WKFXjrrbfw6quv4u7du/D39xclaUhAL168KAjSsmXLxM+cnBwxhqSzvr4egYGBwn2Y40lueSw6AdNxeN68eaipqQFL4pBY8TvrwJaUlCAkJETMRQfh9PR0odz6+vqKY7M9DMLKefeePYvvvPlmDzWT2+MnjMfOL74wKLypsDJMlqHANGNifmxlnRa65lahujbW1uPk3r3w9lFj7YbVmDdnOvxcVX3mglqsNlwprkJLV+1V5qQW5eTg9tUMkQcbEByM1VueRkiAD/x9vYXrrralFdX1elisVphNJlw8fgLTpk3CmpWLR5Sw8hwZ+qyYS/UGh4RVa7Yis6ACJ/bsE9d4wYpl8NH4ia6swxoZ7I/qymr88n/ehJ+PD7770ktYm5w8KJyVTo1WgJ/eLVAF8DOaWl9r5bYFnqNplXItEgGJgERAItAfApKwyntDIiARkAg8IgQUwkeFVXHCVfJO+ZPKHUkrFU2l9M0jWtqgDvOwCOvFrCz829tvo6zmXr1T4rEgJQmrN6wc1Np6d2o2tqO6QYcOk72m68UTJ1FeWIRx8WPxxNMbEBsWDLWLCn3pqzRbulvZALPVXr+WJXBuXroEY3MLfP39sHLTRsSPjQZrsiqttqkZ9doW4RRMwnrpxAlMnz4Fq5anjChhJRdkSR+aL/XVKJw3mi3IKq7CucPHodc2Yf6y1O5arN5e7hgXGYymxib89H//XCjCVFifXbVqSI7UJHx8WWKqq0Z4eHgPdVxR/PnyhcZhSnQA18t9lZWVAlfWHWaEgbJdUddZesnT8342qThrK4r/sG6MrkEP615+kDXJsRIBiYBEQCLQNwKSsMo7QyIgEZAIPCIE+JAc3tEiXIGplB46dAjPPPOMqLnKbXx4P378OGbOnCn2h4WFPaKVDe4wD+shv6CiAv/1xz+CxFVpVICXrVqKlKX3DIMGt0oIElbTpEeTzijUVWOLAUfe/wDOzk5YsHC+CAcOcHOFh+p+0kfCd7uqHtUc29mJusoq3Ei/CH1TE/wC/LF41TJMnzYR7m52oqW0ynodmvQGcDwJ67UzZzA/aTaS5818pISV62kwWZBbUY9jew+grroK4ydPxrhJE+Hh6SnWnRgXBr1Oj9/88nfQaXX42tateIku1W73CPhAWJOw8gXL8Q/eg4+Pj1ByWf+XNXv5soXfSU5Z55cvH/ih+v/1r39dRAxcunQJmzZtwl/+8hcREcA8a9YHHjt2LCZNmoTdu3fD29tbOGmT2JL8sp4w1X4q/w9KWh/WvTwQbnK/REAiIBGQCAwdAUlYh46ZHCERkAhIBIaFgJLDyod4qk4kqnyQpwrVV71VxU2YxIkP6MpPZTvn4DalrqtOpxNuwCQLjrmnytwkGMoYnoAyp5Iry5/8cF0kCkruLMfz87Ae8vUGA3785z9j95kz3bh6eHrgic0bMG3G1CFjbWhtR2WdDh1mu7qaefEy8m7dgn+APzZt2YjJieOF065LH067RpMFWRV10Ld2QNfYiIxzaWisqwMdixcsTsasuTPg5enRY03Ev7xWC11Lq9jOsOGLx45h+aqlmDN98mMhrEU1jTh5+AQKbt8RRDUiNgZxiQkICA7BtIRoGFuMePeP76GstBzPrVqFr27dKsKDB9uUcOAA505xnxAD3jf8XSGwVErVajU6OjrENiVqYP/+/Vi1alW3qzXNwVJTU6H0d7ynDQaDuBd5/ynzM/T9QdvDupcfdF1yvERAIiARkAjcj4AkrPKukAhIBCQCjwgB5SFZUZ+oMlFN+tOf/oTNmzcLssiHe9ZjpcJKVYkP6ocPHxZElPmlX/nKV8SD/wcffIClS5fixo0biIiIELmoer1efOg8TMdgElgaOpWXl4MP/iTHzINlf+atUslNS0sT6hZzVVkDlgoX+7a3tyMrKwurV68WxJbE42E95DPf9O19+/CrPXvQ3tEhroa3txee2/UcYsfYTaMG25h/WtOgg7Yrd7W9tRUn9u5Dm8EowoGf3bkNgd6eUNPkqo9Jq/RG5NU0obqqGjcupKOxtg5eXp5YsCgJSQvnw9Pr/lBVi8WGijotmo1tdsLa3oHzhw5i67ObkTAm+hMJq85sRZvNXkt2MG2gkGDOoTVbUNqgx+VLGbh25hxcXF3BPFwfPz9MmDYVy5cvRKfFjH0f7sedrLtYNX8+/tcLLwgDpsE2hbAyX1Ux++K9y/uNTXkJMtB8Snkm9lPmGWjMQPt57/JviCHEjuHIjuMe1r080NrkfomAREAiIBEYOgKSsA4dMzlCIiARkAgMCwFHwsoJFGdgKkokp1SSRnN7mA/517Kz8dO//Q038/OFcZFa7Y1dr+5EWMTAJW0cMTO0dqCkukHkkrIV3LmLmxcvCdK99onVWJA8D74uzvDoIweUhkX5dVpkF5Xj0snTgqyS7E2bPRMrVi1BgEYNT5UKNBZmjdc2q51omswWVNTqYGiz12wlYU0/cgTP7tyO2PDgTySsTWaLqJ062EaSTdMlzz7CmZU59GYrShr1uHr1Bq6cPCNK77i5u6EoOxcqFxckLZiLxctScPrEGZw/fQGzJkzAD159FWMjIwe7jG7DJRLW9957D9u3bxdmXmx8KaK8lGFoN8sx1dXVCeMv1h6eP3++2E+TL4YBU33lPv4NMPqA14ovYhh5QDWVbtfr1q0TYfN8ucK5+AKHfy/V1dXCTIyhyLdv38aLL74oTMkYnswSUDxGRkaGMBljKDGduf38/B7ay5dBAyg7SgQkAhIBicCgEZCEddBQyY4SAYmARODBECDhC23TC/Xy3LlzIiePyiWVUzr+9qcGPdhRR270wySsVOQOXLiA//3OO2hqbobaR40vfvUVBAbaHYoH00j8y7rqrrI/66GeOXBQEE8qo//4T69D4+3ZbziwwWzBjcJyHDt4DNWlZSLMNTwmBis3rRdGRUGebt1ElxTTYLHCYLXB2NaBqnod2jrMYpm6xibcvpiOna++gGBfnxElrJzfbxCEtaa5FRmZd3Fy7z6RvzpzYTKKsul0fA1Wi1kYWnl5e+PYoeOICw/Hf//934uarINtjgqroqY6KqwDzfNJ6udAY0di/8O8l0difXIOiYBEQCIgEbiHgCSs8m6QCEgEJAKPCAHHOqw8JB/wqSYxjFJxB+Z2pQaqY74p8/sY5qjsdyS37K/UMFXy/9iPfUiOGQrsmCPb27BGGcufVKxo9uRYE1UhF/lmJyQM3pdnyKhmFRbiG//zP6hqaBA5o2985x+GNIfe0I7S6obuMXQFzrx4EW3GVsxNmotNWzbA09lZlLPp3Vi3tbi2AXs/PoqcOzlid0h4OBauXgl/jQ8So4KhcWWt13sjW202UM0kYaXpUnsXYa0sLUFZdg6+9LVX4KVyfuSEtcViRZ2hHVm5xdj/578iLiEesxelCHW1prwCl06e4l2GiIhwlBSXwt3VFW9++9uYP3nyoPF2JKwMPed9V1RUhNmfknqukrAO+lLLjhIBiYBE4LEjIAnrY78EcgESAYnA5wUBPiSHtTeL3FLmkbIOK3NYWYeVD/p0RWWoI52CqbgyxJKOqqypyhBJksmVK1eKUEka0JDwkoxyPoZKshYrQy4Zgsm+r7/+uighcuHCBZHjylIhzH394he/KFRdHof1XtmCgoKEG+uVK1dEaCZrsTIXlmSVx1q8ePFDD6MsKC/Haz/+MSq6TI6GQlgZAlxQXod2k13ltJgtgqyW5OaJlwJfef1LCA0LEaG0DKl1zF+lWlqva8aew6dx7dJVQdaprM5LXSJCgn29PTA5OkQos45NIax6Q5sooWMy2wuTVpaUoLa4CLteffGxEFajzYaaljZk5dgJKw2XZi1aCC9vtVhfTUUFLp88jY52ewgzGxXW1UlJUPVTLqf336gjYXXMGaXaqpSqccxjdcxPVV6w9J6zvxzWvvoPV6FVxknC+nn5ryvPUyIgEfgsICAJ62fhKspzkAhIBD4VCCgPyUqdSaXuJBfvqHLyu7JP2a6UwnmcJ/qwH/IfhLA26AwiLFdptZWVuHHhIpq1WsQnjMPOV18Uu1ydneCrUsGNiahdzdjahoMn03D6bLooSUOCxxBaL7UaNBL29/HGpMggePfKG1UIq7alFdX1epF7y1Z0Nxsqqwkbn14vzJ3ULs59Gjyx71BzWDlmoJBgEtZ6YwduZhfhyAcfwj8wELNSFgrTJaVl38jE3es3RNg0298/8wx2bdgw6NI2joT1D3/4A3bt2oWf/exnolQNX8SwXBPNwUhm+WHoe2FhoXghw3ub5HTixIniZQsNwJj3yjxTmjAxN5V5qNOnTxcvVmguxpcu/H7nzh1s2LAB+fn54kUEow740ubs2bPYtm2beGnDFy5RUVFi+zvvvIPJkyeLKIapU6eK0jp8UTNny3MPNVrgcf6dymNLBCQCEoHPGgKSsH7Wrqg8H4mARGDUIqDUYWXoJB+06ejLB2y2tWvX4le/+hVee+01EVrJh26G9FKt4oM5H/6TkpIe67mNVsLaYbKguKpBmB+xWcxm5GTeRO7NW0IhfvELzyNhYoLYR5pKssrQYBdnJ9Dv6Oix0zh++gLa2toRGhmByXNni/IvIkzbyQmh/j6YEBYAdweSy7larDaRx9qbsN69loEAX2+sWr9ChAOrP8EgaTiElUpvb/LseGOQsOpNFly7XYizBw6J+4cEPDA0pLtbW2urcEGuKCoW27atWIFvPv88vD3vd0Hu66ZzJKx97e9LLVVqsvZXQ9VRNXV0DxbX1GIRBLR3U0Lge8/JY5EA99ce9r38WP9Q5cElAhIBicBnDAFJWD9jF1SejkRAIjB6EeBDcrxrpyj5wUbHUjqkCiLVVRO0sbFRqFEkqo55qUo+K7fxYZ4P6I71VZW6q47beRw+6PPBnWG9JMnKGP5UlF72c9yukACl/qqC6MN+yB+Owsq1UlltYhmbTrvbrr5JK8hYXVUVIqMiRGhu73I0zEWl7nkp/QqOHj6J1tY2+AUGYlrSPIRGRMCpKzTW2dkJUYEaJIT498hf5ZGaLVa0Wm1o0htR3aCHteu6ZqZfxITxsZi/cN5DIazqLhLcV1kenj9dh1na5kpWgSCsbCSsweFh3X8cxKq2ogLXzqehtcWA2YmJ+Nk//iP8B1mL1ZGwMuycoeh0+mWZJN5XVDTT09Pxve99T7j3hoeHi20MY6fKyfJJvC8/+ugj8SKG6iu38Z5jSadDhw6JeZQ6xbNmzRLHYFg77/ETJ06In+PGjUNkZKRQWDk3Q+npDMx9VGl5TIbHU83l3xbD66VL8Oj9HylXJhGQCEgE+kJAElZ5X0gEJAISgUeEAAlfbGeHeHDmg3lZWRmuX78u6qEyhJG5qcxnDQwMFKSV5TyU0EbmmLI+Kst88EGeahQf3kkKZsyYIQgp66ZyLpLdCRMm4P333xehmdnZ2YIcU7VNTk4G679yDOcnaaDSy32ck0ovv+/Zs0fktLKcyKMirCazGVv+6Z9QUFExaNMlAw2P6rSgyspG8l2al4/raRfE+axevwrJi5P6dGDOuHIdRw8eR6uxVTjmTp03F9HjxsJZdS9XVaVyxphQf4wL8O1xlzgS1jptC2oa9N37Lxw5innzZ2D2vNkPibA691tHloswd3ai0WTB1axCpB09ilaDATOSFyCqlwtwi04vcGL4dEhAAN7/j/9AiP/gXJl757Aq4bwD1WHtrZw6gsprx4+jkspryKaYjCnhxEqe7GD/dHvnvD7sly+DXZfsJxGQCEgEJAIDIyAJ68AYyR4SAYmARGBEEOBD8jiVVag/jkYyjvmrilGN4wO28tDOfsz3o4svCWZvdZaLVOZVFFSFQCjKLB/0qboqJIBrURTW3nm0ylo4J9WrMmePh5739+S3voW8srJBEVarrVOQVV1La/f1aTMahWrIsjR+fr7Y8YXnEeagLCodSwpL8OF7u6HT6oV77oTpUzFlzpz7rrOriwoTI4MR7tMzVJaElQ7BbTYb6ppaUNPYk7CuXb8ccWPjHithzbhbLJRmOgOTsJKMOzaDvlnsry4vF5tP/uIXCA8KGtS97khY8/LykJCQ8Il1WHnfLly4UIS201yMailrpVJdJUFlLVWWeeKLFuat8qUJlVi+lOFLG9ZSpTrKFzKsw8poAb6s4cuflJQU8fKFSquvr6/4u1Actfs7GUlYB3WZZSeJgERAIjAqEJCEdVRcBrkIiYBE4POAAB+SQ1p1oIESFU8+bDN8cc6cOeKBfcmSJfjNb37TrX4yvJF96NZLMrl+/XphNsMHcpJJPvgz35UP92xz584V5jV8oCcRIDmgu/CCBQvAnD6a4VAJS01NFcouHYppYsMQSRIKqq+3bt0SBIIfqrYkDVxjbGws6rz8Hjphffrb30ZOScmgCCuJKkNxzRa7CsdSLbUVlUg7ckzgk7RwHpavSoWH1z2ySfJdUV6J/bsPoKqiWoyKGT8Oc5csFsS1d3N3dcH0mBD4e7r32EXCShWTamZvwnrwr+9i5ysvICIy7LES1rtFlUg/eQal+QWYviAJ8VPula1hbq6huRkZ5y8Iwvra5s145Ykn4OHe8zz7+7t0JKyOBmH9KaiDcQZWXtJ8kgNwf7msQ/3/IQnrUBGT/SUCEgGJwONDQBLWx4e9PLJEQCLwOUNAeUhWckT5k6SQ4b9sSh5p77qqiqGMo+Kp9KfLKl1VHeus9u7XG2a6tlK5Gmp7FA/5f/ff/40zGRnw8fXB17/1Nbi7922cQ5JKZ16d4Z66yvO+euasIGg+Pmo8s+1JTJ+SiI5OGzqsnUJ9bqxvxLHDJ5BzJ9cefurqijXPbIaX2p5L3Lt5urlg7tgIePYqadMfYe202bD/z3/Ba1//MgKC/EcFYS3OzROEdcK0qd2np/byQKepDccPHkdFSSne/pd/wYKp9/YPdG84Eta3335bvGzhyxKGpVONX7RokXgpQox37NiB06dPC/WT14Clmhj2zpcifFnDFyYMjydR5csY3u+ciyHpb731lpiruLhYuATzvuVLG5qVsfQSVVqGyJMo8wUOIw/4Iqa8vFzkrzIfti+19VHcywNhKPdLBCQCEgGJwOAQkIR1cDjJXhIBiYBE4IER4EPyWGeLUC0ZmkuySrWVdVNpWMParPydiibDH6mI8kGeNVqpkJIM0GSGIZjcn5iYKPpTZeXDOx/qSRC4n7mo/ElFirmsVGdJVKnGsm9fjqsDneCjeMj/lzffxN6zZ+Ht7YVdr+5EWETofcsi6dG1tKGqQQer1W5gxdbc1IST+/aL0jSzpk/GtqfXISjAH5bOTtSbLDAaW3Hm+Blcu5wBc5ejcHhMNBatXdPvqas93LBgfCSce/Xoj7AaW5pxeu9+/PMP/pcY8TBcglkmh+Vy+jNdsnYC9SYzsourcDXtonBLnjJnNhJnToezsz0/19PDFQGeLjiw5xDycwvwk298AyvmzhVkcTDNkbAqJmK9Tbo4T+/Qdsc6rb2Pw33sP9T81MGst3efR3EvD2ddcoxEQCIgEZAI3I+AJKzyrpAISAQkAo8IgU/7Q/KjWP8vPvwQb+7eDS8vz34JK8vXlNU0obXd1H3lXFxUuHb6NPLu5kLt7YUn1i3H0oXzhFkPw3ZrWztwMe0Szp48LxQ5pc1MXoD4qVP6vQNCfL0wM6YP0gw7KSQ5dAwJbqitwbXTZ/Gt7/7jYyOsPHBNhxm5JTW4df0GMtMviXDgyXNmw60r5NfN1QXh/l44fugEMjNu4p937sQzK1bAzdV1UH8NjoSVKj9fvDD8nC9X+JOuwAxpZ1g6X6qUlJSIlyVUSxl+TkX25s2boi4rx/PFCtVRvpBhP+bEfvDBB1i1apUwG2MdVr7I4Zwj0R7FvTwS65RzSAQkAhIBiQAgCau8CyQCEgGJwCNCgA/JyoO+4yET3IDAe8a0j2g1n3yYi/c4XXfHR7HOvx47hv/6wx/g5uGOrc9tRkJi/H0LpcFRfVML7EVs7M3J0oG9f34PHR0mJMaPwa7nNiM4KEDs05ktyLh5Bx/vPghDi6HHfBuefxZeXSHZfSEyNsQP8SH3O+fy2CSFbI6EtSy/AHVlpXj5yzuFAkqF9ZNqpg6nDutACivXxLWVVDfg6sWrgrCOmzxRmEq5e3iINdNMKjzAB2mnzuHShct4Y8cOPL969bAIK+djGDDV2aGoo0pZpYFueEYGMKy3vzzYgcb3tV8S1uGgJsdIBCQCEoHHg4AkrI8Hd3lUiYBEQCIgEegDges5Odj1wx+K3NINT63DjNnTe/TqMJmRX14Hm+0eXXVROSPr4iVk3bgJdzc3rFiajKc2rBR5vQwHzq2sw+9+80fomnRiLs7NXFMfPw1WPPVkjzI2vZc0PToYYRp7jrFj64+w5t28hfYWPXa89KwII/Z1UcFT1X+Y7cMkrOW1TYKMkrCOSZwgyvZ4dOUuk7CG+alx4cz5ByasVETp4sscVWLO8kwMV6eLL0PdaRw2ZswYkW/KfG2GtjMXlSrq+fPnsWHDhm7XYKXUEsf+4Ac/EPVVGSrPUkwbN24UofHMgWXoMPNYWbuVZJnuwsx5HWyThHWwSMl+EgGJgETg8SMgCevjvwZyBRIBiYBEQCLQhcDtwkI8973vCcfeVetXYH7yvB7Y5JXVor1L2VR2uDt14qN33kWr0Yig4EC8/PIOxEeGwtkJ0Jks+Pkvf4uSojLR3dXdHR6eXmgzGjAmIV6Ue3H6hLzNBeMj4Otxv3Nuf4Q1N/MmTIYWPP/S9tFBWNMvI/PCJYRFR2HmwmT4aDR20q5SIdTfG1cvXEbambQHVlhJIJUaqiStivEXj8VcbZLYh9EcjzOU+SVhHQpasq9EQCIgEXi8CEjC+njxl0eXCEgEJAISgV4IzHrxRVhsNsxdMAfrN60VexkOWqdtQW1jc6/enSi8dQs3r9odaRekJGHtE6sFWbRZbTh14izOnj4Pq8UqSLAmKAhWswXNTY1YuHoFImJiac/c5zVwdnbCyklxfe7rj7BeOHoMUyYnYFFqyoCElSKx1mKByUEtHszNMNiQ4OpGPW7fzsWZ/QfvI6wqlTMig/1wN/MWDu07/ECElQrrn/70Jzz77LM4cuQItm7dKozFGMrLlpubK0y/RlOThHU0XQ25FomAREAi8MkISMIq7xCJgERAIiARGFUIrH39dZTV1mLy1InY/uI2sTZDa7swWrI4uAJze4fRgLRjx9FY1wBPGjV98QVERkcKgpubnYf9uw9Cr9OLUFUf/wD4BASgqaZahASnblwPHz+/fs/dz9sD88eE97nfSgJtsoh9jjms5w4ewvTpkwZFWDmHzmJ9aIS1qbkVGTduC8IaEhGBWSkL4etvP1+VszPCgzXIuZn1wIRVXIeODlFGpq86qY7blDqtw1VGR+pGlYR1pJCU80gEJAISgYePgCSsDx9jeQSJgERAIiARGAICb/z85zh44QLixsbihS/sECG7lfU6QVo7HZyWSEqL7t7F7WvX0dHejtlzZ+KpbU+KI9XW1OHg3kMoLiwR5NXD2xuh0TEwtbejrqIcYVGRmL0oBR6fEKoaHeCLSRGBfa68o7MTTX0Q1kPv/g2r1qZi1txZcHFyEjms7oxN7qM9bMKqM7TjasYtQVg1AQGYt3Qx/IODxUqcnZwQ5K9G0d3sByasVFjp9HvlyhUkJSWJGqjMV928ebPIN6URE9VWugWzLirDgyMjI0UZJn6na3BdXZ1wGn7hhReGcKcMv6skrMPHTo6UCEgEJAKPGgFJWB814vJ4EgGJgERAIvCJCLy1dy9+8t57Qind+vwWWJ1c0KAzwGq7V3OVExiam5GZfhHVZeXCRfYrX38VAUEBwgmY5WsyrlwXJj00WQrBX3X8AAAgAElEQVSLjYWbpxe0tbXQ1tUKA6KEqVNEmHB/bXp0CMI03gMS1gZdC6obmgUx3vvHP+GFl57DmHFxgrBqXFVw6yfk+GET1pbWDly6elMQVrWvL+YvW4rALmMiEtZAPzWKsx+csBIgx3qrvQEbjLvvQDmvRqMR3t72a0HFluWKqJr31RQV95NuMklY5T8hiYBEQCLw6UFAEtZPz7WSK5UISAQkAp8LBM7duIEv/+hHwkApde1KePj6o8NsD79VWmenDcU5ubh1+SpMHR1IWZKMNRtXizzWO1l3cXDvYUFcqc6GREWJcGCL2Yy68jKhss5PXYrIOHv+KnNV/X28YDJb0dJqz7tkS0mIgrdb33VJHRVWbbMR1Q16tDQ348gHH2HXF19EbFz0YyesxOxc+vWHTlipsJKUUkF1c3PDnTt3sH37duTk5Ah3YBLLjz/+GIsXLxbuwHQT5nXKzMwU44qKikR91paWFvGddVy3bdsmlFoqsbdu3RJ1XDk3w45nzJgBklLWbfXx8RGK7dGjRwWJpaq7d+9eofZ+5StfEQpuX00S1s/FvxJ5khIBicBnBAFJWD8jF1KehkRAIiAR+KwgoG1uxsJXX4WnlxemzZ+L2ISE+06tzdiKW1euoDQvXyhvVFf9AvzQ2NCIv/z+XdTV1osxfsEhCAgPFzVCO1pbUVlYAF8/P8xZvAgBIfbw2NBAXwT7+UBvbENVvQ7WrjzZVVPGiFqqfbUehLWlFdX1etTX1eLMxwex61U7YXXtUlj5s6/GkjvMYTU/JNMlk8WKtEuZOH/4KNzc3XsorFyPr7cnqgrzRUjwV7dvw8vr1sPDzW1Qt5FST3i01Q8e1OIBSMI6WKRkP4mAREAi8PgRkIT18V8DuQKJgERAIiARcEDgw5Mn8f3f/hYaf39MXzAfoVFR9+FTU16BSydPwWwyYcmyRViyYrHo89F7e3D75h3xu7dGg+CoKLi4ugnlrrmhAfWVFYhLiMe0+fNE/qqnhxvio0NE/7YOk8iVbW0zwc/LHfPHRvR7XdptndB2qb7aLsJaV1uDs/sP4dvf+ybcPdxF7qrG1QWq/kivrRPNFquoFTuUNliXYLPVhmuZ2Th7+CjMJjMWLF+G4Ih7JlI+3h6oLiwQhPXVbVvwpfVPwHOIhLXg2mWhcFIxJcYM142NjRWh2FRHR2uThHW0Xhm5LomAREAicD8CkrDKu0IiIBGQCEgERg0CbR0d2PjNb8LF2xNJy1MBl/sVP1N7BzIvXkJJXh4CAv2x/YVtCI8Iw5VL17B/9wFxLu6engiKjIKnWi2+k1DVlpagtbkZk+fMxsQZ0+Hi4oIxkUHw8rAfw2y2CsLabGxDuEaNadF2Bbav1mK1wWCxil06EtYGPUoLinDp1Gn86399x74GZ2eRw/o4CeuNWzk4dfAIWnR6pKxZjYjYmO7TGQnC6mM1iZBfg8EgVGy1Wi1+ZzjvlClTRs191XshkrCO2ksjFyYRkAhIBO5DQBJWeVNIBCQCEgGJwKhB4OjFi/jmL36BWQvmYuyUqT1cgZVF1lVVg/VOgU6kLE7GwiXJKCspw7vvvC+URFd3dwSGhUPNkjVd4bjMXy3PyYa7hwemL0hC9LixCPb3QVigprsMq9liEyHBekMrxof4Y1xI/yVvHAmrobVDjMu+dRvXL6Tj3/6/74qlejg7w89V1X9Ysa0TeosVNF8aShuswspatll38nF038F+CWtDWalQWLetW43Xn94KL3f3QS2ld0gw1VXmoDI8m8S1qalJGDH5+fkJ1VXg4eEh3IO5ny8QgoKChCrLvFaWxeHvzFHlPpJgzkeHYX64j+P4koEGTGz8ybHMY+WxOIZEmf01Go3oy/na2trE2NLSUoSFhYnfq9zUSBhc9POg8JCdJAISAYmARODhISAJ68PDVs4sEZAISAQkAkNAgOrqP/zkJziXmYmUNasQHnNPDXSc5srps0JdjYmNxvqn1gky89G7u1Ff1wCVygX+YaHwDQyC2kctCCwNeox6PaqLixAUFobZixYiODQYseFB8HS/Z6pEF+Kqej1oojQrNhTBPl79rt6RsBrb7IT17s2ehNVT5Qw/l/70VaDNakOLlYR1CCAB8HFRwVvl3C8R5mw1HWZYbZ3Izi3CgY/29UtYWxtY/ucw5k2bgn9/+RX4fkKZH8dVOhJWEkKGAPNDAqkQUJapCQ8PFwQyKysLs2bNElMUFhYiJiZGkFSqsQwdzs3NFSSTxkoktjRZ4nWbOnWqKHlDoyY2hh9XVlYK0knCyu88Bo+lkFkSXoYlk/CSFP/mN7/BnDlzMHnyZDQ2NiI0NBQFFmdJWId228neEgGJgETgsSEgCetjg14eWCIgEZAISAQcEcjMy8M//uxnqG5owIYdz8LL2x7O69j0Wi3OfLxfkNSUJQsxaepEnDxyErnZ+WKbf2gYNMHB8PH1QXBoCOpqatHW2ob68jLoGxuFsjp36RKEBvohLNAXKpVz9/Q0WyLxZE5q8vhI+HSFCvd1lRwJa1uHGZV1Wlw5n46y/Hx8+/tvCDLppXIWdVj7a8ausOKexXoGvic4J+fuzxCKgm2tyYyKimpcTLuMOzdvC/LXOyTY29MdhvpaHN1/FHMmT8R/vPIqNF2lYwZahSNhpYJKspiRkYGZM2d2k0kqnlQ+SS55bUgkqYaS4LIuK119q6urhZMv56A6y20ksuzL2q4kv2ycS8mVpQtxQkKCIKQkuSS4VHQZjsxxPKbiRMxj002YxJhEl2HKPFa1u48krANdZLlfIiARkAiMEgQkYR0lF0IuQyIgEZAIfN4R+OWHH+L3Bw7AZLXiqZd29llnk0ZLZQWFiImLxvpN63D92g1kXL4uSIhvYCCCIiLho/FFeJTd8Ke8uFQQoJI7t8V8E2fOwNQ5sxAZ4g9fb48ekJvMFpHDajKZheGSp2v/NVp1ZivauurCshwOCevZYyfRYWjBl772iiCTapUz1J9AWA1dhHWIAqtQVznvPard887JLSjB2auZKMgrRLO+WZBVtuDwcEHo+GHz9PSAl4c7KsorEB8ZhV9961sI6FIyB7oXeyusJJYkhlRZqWoy9FcJ5SVJJfZnz54VJWnYlwSTJDIkJESonoGBgSJ8mNu4XkVBJSHl71qtFhEREeIYSh1W9mXZnIaGhm5izP4ss0MSy7VwXn7n8biu1tZW+3yaYElYB7rIcr9EQCIgERglCEjCOkouhFyGREAiIBH4PCPQYjTiW7/4Bc7euIGgsFAs2/TEfXA0NdTj5O59cHN3Q/KiBSI/Ne1Mmgj7VWs0CI0bI8hqzJgYeHh4orG+AZXlFTDq9CjPz4O3jw9mL0rBhInxCA/yg5trT/VTuATX6eDm7IwZMSFw/wSy2WiywNSVe2q2WFFRayeslrZWvPLaS4JMMtfUW9W/wkqHYKqsQ23OTk7wd1HBzbmnxlpRVYMDR0/jTnY+2jtM3cRUmZ+kkUpnd3MCnGDfFhMaij//278hiHm/g2iOhJWEUamRSkLJvFF+lMZ99fX1gpDy5QG/p6WlISkpSSizJKAM6aVCynFUWUk2+Z0/SXy5dvbleJJhqrEMJVZCkUlySVK5fTBNmi4NBiXZRyIgEZAIjA4EJGEdHddBrkIiIBGQCHyuEbiWnY1///3vkVdWhqixY5C8ckUPPEiqLp04ifKiYkRGR2Lq9Ck4ceSkUNZYviYsNg4BQYGIGRsnFDS2itJy1NfWoammBo3VVfAPCsKS9asxNiYSAZr7iY3eYK/DGqz2RGJ4IFwdwoV7XxxHwspc0YraJpw6fBzW9jZBWFVOTiIc2KMXqVTmIW0kYW0dBmH9/9l7D/C4rvvM+8WgDDANmAJg0BtBsPfeRFEiRcmyCmUVWlGxZDux1/6yzuazkzjZjTfObrp3XWLZ6sVqlESJvXcQbCDBBhKN6G3Qe5sZ7PMe4ECD4aASLDLPeR48BG459973XnDwu++/cI4APzq4/oCzB42Nzdh7KB2nzlxAR2enOAQBz0+jgUbjj6BgrWjhExSiQwDhD0BDjQOunh7oDAY01NQIuN3zy18iNqKvxc9IwxNYr169irS0NJFTStik8xkeHi7cUMImIbSkpASJiYnCTZWhuwwNpvvK0F6G8DJXlfml6enpSE5OFgDKbXnvGULMc+Q8zGutrq4WPzN/lev4xftusVhGOnWxXgHrqGRSGykFlAJKgTtCAQWsd8RtUCehFFAKKAXubgW2pafj3//wB1TX12P6/Hmi9YznqK+pQfquPehob8e8hXOQl5OP1tZ24awSVqPiYmGPtg/sQpAtvlaExvoGlOfnobOtDQmpqVj90FrEhJsHFVuSO7HYEkOCk2yhSLKFwX8I2OT2nsDKn0ur67H1480I1PjhO//lJQT4+SHUhwsqj8VCS80uFzrHAaxul1vAIYtMZZ0+h9yreWhtaxeQ6h8QgEBtsADUYL1etPXR+HB5a8vLEBgYIEKks8+cRUt9PV796U+xYMqUUT2IBFZCn9XLQObP3stGNeFN3Ijn6T14/kv70mPVUAooBZQCSoE7XAEFrHf4DVKnpxRQCigF7gYFXvviC/znp5+is7v7OmB1u1y4cPI0CrKzhaNqNBrQ3t4Jo8WM6MRExCQkIMwSNijntbOjAyWFxWiqb0Dx1Sti3bxlS7Fo2YL+VjaDw2np4tU2top+qtNjbIgOM4Cht0ONmm4nnB7htXRmP377feiDg/GdH/QBqyUoYMgerNy32elGV38+6WjusShEVN+IosJiFORdQ052rnAWGRpN5zREr4c+NAw6k2nAZR5qXgJrgL8GU+bOQc658wgLDMQbf/u3sIaGjuZU1DZKAaWAUkApoBS4ZQooYL1lUqsDKQWUAkoBpcBQCvzigw/w6hdfiNXeDmtdtQNnjhxFU329WE8X0RwRidjkZMQkxEKn119XoKmpsUmEBNdVVaK6pETkPz701BOYPiUZOh/Vf50ut4DVxpa+ljY2w9AtbXgObBvjWSzJUd+CD998DyFarQBWOq3WwIAhK/l2uwmsLvSMogcrYdpRVYOCvAIBquw529HRF/pLLRgSrTeZEKw3iJ/lkJV1g3XBIm+U4cFOZw9YDbk4JwdtLc0It9tFmPXa+fPx319+GcZRtrVRT7JSQCmgFFAKKAVulQIKWG+V0uo4SgGlgFJAKTCkAp7AGpuUiGXr1optXU4XLmeeRd6lS3D1t08Jj40T7WnssdEiz9HXqHXUoLy0HNXFRWiqrYXZZsVTLz4rqgMT5LyHqBDsaBQVamfFRcCs8z2v3K+yq6/yrhz1TW34w+vvIjgoSAArc1fNw1QZprPa5HTDNQKwEk7ZsoegWldTJ1rCDACpRoPw6Gjow8yDQJW5nKawUJgtZmiDgxEYFIiAAH/4+WlAt9rd24sLJ06iMCdXgDyjev/xz/4M9y9aBP/+/F/1qCoFlAJKAaWAUuBOUUAB651yJ9R5KAWUAkqBu1gBtrT53ebNcLpcAqLWPblB9GGtKC7BpdNn0NzYKFzERatXIyAwAMawULGdr0FHsqq8EpVl5SJ/taOtDVPnzsYTTz6C4CDf+7CXaklVPbT+GsyIsQ3bg5XH9AZWFmx699V3oA0MxHd/8NKIPVjZEqepxzXIpfW8lqqKKmQcPYGC/EKRr8pKyByEUUNoGHrRi9amJhEKrDeFwmg2i7xVgmq4PRI6XYhYN9S4ci4LF0+dFqsfv+ce/GjjxlFXCL6LH1N16UoBpYBSQClwGxRQwHobRFeHVAooBZQCSoHBCmw5cgT//sEHqGloECsIXyF6HRpr60SVWLakWbF+LUIt1hGlc/Y4UVFahvKSUlQXFaK7qwvPvvwnmDo1dWBf5pjq/DVocfZBY1tHFwrLa2HRB2NqtBW6oKFhjwWTHP0AKSds6+jG2797E4EBfcBqCvSHbgi3UhzP5RbH9hwCtCurcfTAUVFUqrOza3AbGvZONRhgi4kVzmlNeZlwjznoGgeHhCA6IQHxqSmw2e0+nWR5vOL8PJzcfwhTEhLw0299C/NHWWxpRPHVBkoBpYBSQCmgFJhgBRSwTrCgajqlgFJAKaAUGLsCeaWl+Nlrr+Fcbu4gSPMP8EdkdAxmL10M4yh7hDJstrSoBJVFxaitKBd5pH//T383cFJaTV/LGUJrQ48Tne5e0CEtrqxDjMWI1AjzsD1YmXda2+0cdJFdPU688Z9vIMA/YERgZefV1v4erL3uvpYtzU3NSD+SgYvnLw1yU4ODtbBH2TFnwRxkZV1GZXkFwmNjEcQ+s5UV6OrogMliRXtzE7ra20VP0163G9qQECSlTUbSlDToDMzx7Wv14wmsl4+fxJ9t2ICXvv71sd8wtYdSQCmgFFAKKAVukQIKWG+R0OowSgGlgFJgJAV8td/gPpODRtrz1q5nSxDZh9P7yDdyru/u3Inff/456pqahDtoCjUhISUJiVOnioJCox1tLa0oLixCWX4BmmprMGX6FDz74jNid+92M92Ez64e1DS0oqquCUnhoUgOD0PAMLmc3IdtbTwHe7G++uvX4K/xF8Cq99fAGODV86V/B1YIbux2oraxGRXlFcg6cx55ufno7urrv8JQ59AwE+xRkZgzfzamzpgqeq1+/MFmNDY0IiY5BZqAABRdyRY62ROTxH4EVQJsZ1sr2pqb0d3ZCVtkBGYsWgirV39VOqznjx7Hdx97TECrGkoBpYBSQCmgFLhTFVDAeqfeGXVeSgGlwF2nQEbHV7s3JIH7RoC1saUFP3/zTezMyEBKajJmzpuN0IhIdHQ7MYpiugPPS1NDIwpy8lBZVIi2piZsePoxzFs4VzitDAMmSHqWXXJ09aCougFNLe1Ii7Ig3mIa9tmjI0tn1nv87levQeOnGagSHNbv4npu19c+pxlZOfnIvpwjQn9lxV/mp9rCbUhOTUbalElISEpAkLbvbUV9fRM++ehz0Yd29pIlCNRqcWjrNhEibImKvu5cWFyp0eFAS0M94ielYOaihQjSage2Ky8qRvruPXj+wQfxVy+8cNf9rqkLVgooBZQCSoGvjgIKWL8690qdqVJAKfBHrgCBNba2FAaDASaTCey7WVdXh8jISFG9tr6+HuHh4WhqaoLFYsFvfvMbbNy4EWaz78q3t1quGwVWnu9f/N//i90nTuCF7zwPo82GmoYWuN2eDWSGvyoCYV1NDXIvX0FNWRlc3d344V/+F1htFvj7QYQCB3u5p83dTlwodYC5r1OirLCH6oc9SKuP/FPu4AmsBGKtRgN9gAaBfn4CkNvbO3D2wmVkXcpB/rVitLS0DhyHObvT58zE7FlTES2qH38Jl9yoorIGm97/RGw/d/kyhFmt+OLtd2G0WhEWHiGWy+rH1IBDPD/l5XC7ejB32TLY42IHjtdYV4c9n3yGx+65B3/9wguqnc2t/mVRx1MKKAWUAkqBUSuggHXUUqkNlQJKAaXAzVWAwBrtKBYH2bFjB2JiYpCRkYGXXnoJn3/+OR5++GEUFRWhoaEBTz/9NLZs2YI5c+YgISFBVI+93eNGgbW2sRHf+vnPUepw4Ac//nNU1TeD/VHHMlwuF6orqpB3+TJqKyoQE23HC999HlptkABHc1BfGxfP0dnjwvFr5Qj298fUKCvM+uFb2jQ73WhzDS6YxPk8gVUAJPukElZdLuRm5+D48dOoqHKgqbll4PD+/v4wR9qhMxmxYMlCzEhLQlDg9aHEpWVV+PDtDxEUrBXAygrAez/bjFBb+ACwskKwTqcTYcOd/e1v2pubRWufWUsWI3XG9IHjtjY3Y8cHH2Hd4sX4mxdeQITFMhaZ1bZKAaWAUkApoBS4ZQooYL1lUqsDKQWUAkqB4RXwFRJMl0zCqOf3nIlOmq+eordL5xsF1vQLF/DTV16ByWrBPQ8/iJb2zjFfCp3osqISFGRno76qCitXL8d969eIvNAQjR/CfPRG7exx4khOKWxGnagQHDJM/1SeUEOPC53u60H64z9sQnNTK779/W+J8yY8s4/q8SMnUFJcirbWNrGc94xVfl1ut/g+KjlFVPidv2g+kuMifLbe8QZWtrU5tGW7qBisDw0V81rDbYiKiRZzNtTVo7qyCq3NTagqLETqzBmYOncOCMgcbPVzeNt2pETa8dMXX8S0pL48WDWUAkoBpYBSQClwpymggPVOuyPqfJQCSoG7VgECa1pHPQ4dOoTVq1ejvLxcQM+MGTMEtPJ7VoEldBBWGRocEREhqswGBQWJEFAuMxqNCAwMFD/Lbffu3YupU6fiyJEj6OrqEqHEXMftOK+EX+7DIZdznVarFSHJdHZFH1CDQezLdfyXMEhIulFgfe2LL0TRpZmL5iJuypdu4FgeiK7OLuRezkZZQQFaGhrw7IsbMWV6GjR+fiJ3lcWQvAeB9XBOKWLNRgGs3Ha4ISsLe2+z9bPtosrv3/z9T9DS2oqDew7i7Okscc/kYPVeW3QMgkRbmnK0NTchPm0KkiZPQkxsNJJiwocFVpM5DLOXLkF7SyuO7toFe0IStPq+EGYCa0xcrOhTy8F7WlFSjFP7DyF+8iTMWLgAWm2fe0xgPbpzF+xGE/72xRcxT7W1GctjprZVCigFlAJKgVuogALWWyi2OpRSQCmgFBhOARkSTCAsLi4W4b/BwcE4efIkli9fjtDQUAGcDBWuqKhAdHQ0nnzySVy8eBFXrlwR4Dp79mzk5uZi8uTJ2Lp1K372s5/h0qVL4nuuczgcAi5ramoQGxsrYJP7Tp8+HXa7HampqTh48KAA06tXr4plCxYsEPCbnZ0t5m1sbERzc7NYn5SUJJYtXLjwhoCV8//kN7/BzuPHse6Jx2Gyjtxv1ZeWbGlz4fRZVBZeg9GgE8AaYY8Q4bnWoAARFuwLWNPzy0V14CRbn1s53HB0O+HyUQVq2+YdOH3iDJ54ZgP27NiDxoYmMQ21DAoJgTk8AnrZmqe3d6CPasLUaUhOm4zY2CikJdrFPsy3Za6txg/ocvfiWkklPnj7Q4TarJizdDGqSkqReew4opOSB4DVFhGO6LgYcU8lsJYXFeH4nn2YuWgBpsyeDb/+0PGuzk5kHjmGzoYG/N1LL2HtokUjXbZarxRQCigFlAJKgduigALW2yK7OqhSQCmgFLheAQLrYq1bOJeeOakEUTqe/KKDSqDl4HK9Xi+WMXeRLmhISIhYxzna+/tyEnRbW1uF8ypHS0uLmIcuHB1X7k9oJMxymVzOZYRmgiDdVM4v95XnwPOiC3sjDitb2fzk17/GmdwcbPjW83D3Du9yDvX8tDS3ICvjJKpLijF1xhR87dEHRXsctrMJD+oDOe9Bh/XktUpMibIg0jR8wSWWM6oZAlgP7j2Mw/uPwE/jN9BLlbmmhjAzzOHh8A8KEveQ4b9cXpxzFY6yMhBY7bExmDI1FanxkQJSTdS63w3mMc8XluKdN4cH1shoO6JjYsTx5TOQy5cZZ7MwZ+kSJE+dMnDpPd3duHjqNIqu5uCvnn8ez6xde0fkQav/F5QCSgGlgFJAKeCtgAJW9UwoBZQCSoE7RIG7ua1NdmEh/v7VV9HQ3YnVj3wdvX5+cDqvL2w03K0iZFdXVCL7bBZqK8qx7qH7sXTlEgGJhmH6orZ29eBimQOz4iKgDwoc9mlw9gJ1PT3wVbg481Qmtm3eKV4ccGj8/RHGokgREQgICkJoqAksjGTsrwCdlZGBkrx8AayGUBOWLV+EhCircIFZzTioHzwJrJcLy/DGmx8MOKxFV3NxOfMsopNTBhzW6NgY2GOiBs7f2dMjoNRRUSkKNUVEf7mOwHrh1GkUXM4WvVj5pQsevtjUHfJrok5DKaAUUAooBe4yBRSw3mU3XF2uUkApcOcqcDcD64HMTPzzO+/AHB2B9Y8+JICwtrEV7Z3do75hBNaivAJczToPV1cnHn/qUeGyctiGCAfmutrWDpTWN2N2XMSI+avdvX09WH0Ba37uNbz/9gfo7uo752CdHuGxsTCEhSLCHgmL1YLAoL6+qj3dPSCwFl7NEcDKvqr3rF6GpNgIAaoEVhm+TGC9kF+MV155C/b4OBESnJ15DteuXEVMyqQhgZVQevrQEbS3tgpgtUb2tb/hqCotw+nDRxBpMuHPn34a9y5YgKD+UOLRCF7nAvjlPaz+AL/upEHn39e4kZ7Bd9L1qXNRCigFlAJ/7AooYP1jv8Pq+pQCSoGvjAJ3M7BuPnQI//HBB1iyejmWrFgEQlptQyuq6vryQEczeplne+ES8i9ehD3Shocf+xqiYuwCQiOCAkQeq69R09qOhtZOTLaP3Nqlw92Lph6nOD/vQVD98N1NyL2aK1bpjEZEJSYhPiUZ1nDroJBbwnXW8RPIu3TpS2BduRhJCVHQ9gMrw5g5REhwbiF+9atXEZ86aRCwJk6fIZxcDm+HtbuzE0d27hITeANr+u49aK9vwLcfeQRP33//mN1VCat3GpyO5jnhNjcSvj7aY6jtlAJKAaWAUmBiFFDAOjE6qlmUAkoBpcANKzBeYJU5p7e7F+uNQMArn32G3372GZ7Y+ASmz5oqtKxrakNFTeOodWW+7amjx1GacxXzFs7FA19bC51eJ4oXmX30NpUTVzW3Caizhw6fv8rtW50utLrcPoGV60tLyvG7X/5eTM081WkL5mPyjOk+80OzMk4g98JFxKelIShEh6ULZyMtLQmBGj+EejmsEliTpkzG7CWLcel0pnBYk2fNFsfivY+OixUFpuRgYaXD23aIdd7A+smrr2NyfDx+/qd/Oq6WNhJY93/6sSja9f3vf19UqmauNEOiWRiMVa6ZH80c67S0NHEe/GLBr/DwcJF/fbvGjTyrt+uc1XGVAkoBpcDdqoAC1rv1zqvrVgooBe44BTyBla1Qzp07B6vVKgoosWpwSkoKCgsLRYEkVgjOyclBWFiYqNorentqtaJwEiv4TpkyBd3d3Th79qyoDsICZJ4AACAASURBVMxKviyedDPHeCGAwP2LDz/E61u24Af/7XuItEeKok91jW2oqB09sLa2NCPzaAZqK8tx37p7sWrNSnG5DK/11c5GalFY04RwUwgM2r5w3eFGs9OF9mGAlfvu27UfRw4cE/fCHhcrADPUbGYD1kFTS2C1JyTCYDZjyuQkLFk0W1QIJrBq+yv6siDxubxC/OZXr4peqvOWL8HRnXtQeq0QKbPniDmZpxsTHwuL7cvqymxds/W992EJDx8ErNT209fewH0LFuBffvADaPvDlEe6ds/1nsBKOGXLo7a2NvHsRUZGimrT27ZtE89pcnKyqCjNZTabTVSsfvbZZ8W62zXG+6zervNVx1UKKAWUAnezAgpY7+a7r65dKaAUuKMU8ATWsrIyVFVVCcgklLLCL9uVEDbYtsZsNsNkMgl3i9sQaBMSEvoAzWQScMAqwdyWjtecOXOEA3Yzx3ghoKGlBf/23nvYf+4sXvretxAbaYNfL0CQdDQ0j/qUax21uHL2LLrbWvDQow8ibepksS/b2QQN01u1qLYJiaNoZ8O56nqc6PZKYCWGeoYIU++dX+xC1rkLIp/VZreLHqiWiPCBljOcyxtYE+NjsHrVQnHOwRo/6P39RcXgHncfsL7+m9cEsC5fswrbP/oElWUVmDRn7ojAarbZMG8Fc1gjxbYNtTU4snUHnlu/Hn/xzW+OWl9fwOorJFj29OX28nvPZeM64ATvNN5ndYJPQ02nFFAKKAWUAqNQQAHrKERSmygFlAJKgVuhgHdIMEMpGTbJdjJ0UKurqxER0RfySfeO4ZVcLoc3HHhCAtvSEGxl2xo5B+fmdhIuOCd/lmGbntvL7z2P6anLeCGgorZWFFy6UlWBbz73FFIirXC7enGu3IHGlo5RS8+WNqcPHoJRHywKLrHIEUdkUKAAv6HGtZomJIeP3H/VDaC+x4mefmClExqk0YAZpE62B3L3DoBra0srDh84ivNnL6K9rQ3BOh0mTZ+KuOQUGMP6jiWBNSIuXvSdtZhNeORrawZOk6fM83YR3gtLxw2sPN7cZcuE28tRXV6GU3sP4NuPPorvbdgwan09N5QOq8ndI9xd78HWR55tlOj23+wXJmO5kPE+q2M5htpWKaAUUAooBSZGAQWsE6OjmkUpoBRQCtywAt7AWllZKUKAGW7JkN5Tp04J6IyNjRXL6KBu2LABn3zyCVauXCnAgQD62WefoaSkBBs3bsTJkycxd+5cER5MgLh27ZoIIZ43bx4uXbqEtWvX4p/+6Z/wwgsvCCBesWIF8vPzRTjyrFmzxLYFBQW47777RFgnQz4ffvjhQaAsL3y8EJBbUoJ/fOsttGl68Y0nv44ESxh6XG6cL3WgrnX0wNrd1YWdH36EmbOn45Envt4H9AAitIHQDHN3imubkWAzjXj/WCG4qccl4JTzmgL9EdJ/DFdvLxqdrkHua3VNPTIyMpF3KRvNDQ3iRUB0fDwmzZiGyJgYnD95SuSwWiLtsERFwWQ0YMOj9/s8j/z8Yrz1yhtDOqxBWi1i42MRZjEP7C9DgkN0OsxZthRxKcliHXNfczPP4sfPPYcNq1ePeN2+NpDAevbAXqGz3W7HxYsXkZSUJJ6zrKwsPPTQQzhz5owIA2b4L58rPj90+7n97RzjfVZv5zmrYysFlAJKgbtVAQWsd+udV9etFFAK3HEKeAOrrzBKz2XSZR3qQmprawUseI+hwjOHCt/0FeLp65jjhYDzeXn4hzfegC7CjMceWY8okwFOlxvZlXWobGwd9X2qqajAiX37seaBe7F0xRKxHyvtsqXNUAZrW3cPmtq7EB1mGPE4HS43WlxuEE5ZydccOHhewmy7mz4s4O7tFVWOy6vrUOdwIOf8BdFKhoOO56Tp09BYW4drV3MQFh4OW0ysT2DlPK3tnbhy8Qq2b96G6fPmYfGqpdeFBIfoQhCbEA+jyThwHU319di96VN4A2t25lmUXs3B37z4Ir6+YsWI1z0csAZ3tomXJJ2dneIlBl+yMIeVBZc4QkNDhbPKyIDs7GyRz8rQdl+u7LhOZJw7jfdZHefh1G5KAaWAUkApcAMKKGC9AfHUrkoBpYBSYCIV8ATW9PR0xMfHiz/8+Uc+nVWG9RIOmN9K95PFmDgYfkm3lWBgMBgEDLA6KwGCBZrornIbwisL43A7Qui+ffuE08rvLRaL2I/rOUJCQsSc/JnLeXzOTReW5+ALhMcLAekXLuBnr72G1FnT8MD9KxGuDxHAeqWyDhVjANYr57JQlp+PZ557CjFxfQV92MuUOaxDAWtJXTOMIUEw60YuSNXmcqHF2Vch2BDgD6P/YN92ELC6e+FoaIGjvlnoS7ezvLAIF0+dBgtqBetCRE/W9pZWGC0WAawJcdG4955FA48Ue9Byf/5bcPUqzh0/gZkLF2Luonk+gFWHuMQ4GIxfAmt5cTHSd+25qcAaBtd1oekjvUiRF8jnl8/ScGO0c43193C8z+pYj6O2VwooBZQCSoEbV0AB641rqGZQCigFlAITooAnsLKSKkMnCYtHjhwRYbisurp69WpkZmZi6dKlImw3KipKhAQzlJcuFkOF2TKERZnOnz8vwLa0tFTAKcOG6W4xLJNhxawgvGbNGmzatEnkyj7//POiBQmLPdEZYzgnwZchn3FxcViyZIk41v333y8KQXmP8ULA0aws/P1rr2Ha/FlYu2YFwnXBIiT4ckUtqpv6AHo049DWbfBHL77/oz8bFLIcOUxI8MnCSkyPtsGgvT4P0/uYTf0VgrncGOAPgxewNvS40NnvsBK42UO23uP82Se2ubEBZ44cQ121o69qMF8W9IcEz5yeivlzp4vDNra0o6quGd3s+drbi8LcXFw8eQozFy3E4qUL8fn7H6O8pGyg6BJdVG9gLS28how9+28qsJ7Zt1tUsuazRwBlpWoWneLLFVYPrqurE0XA+OKFz1hFRcVAZWuGuR89elSErLMdDp9NhhRzf4af82ULnz8WDps6dapwbvm879ixQzybDGfnvJyHzzifdf7MZ5+/A5yTL2L4u8R/Cb9cx+d4vM/qaJ5DtY1SQCmgFFAKTKwCClgnVk81m1JAKaAUGLcCnsDKP67pkPLfkVyo0YTsjuRmDRUmTJeV4MAxXKVXnme+U4PJ4yhEvPnQIfz0lVfwjY0bMGfeLJEbWl7ThJL6Zri8KvIOJW5vrxufvvYmlq9ahgceXjtoswjm9vpIYm3s6MLpa5VYOz1xxHvGwkdsaSOBNNCP1YcDB5zbHuaw9ue3crIepwvlNY1o9pGD293dhbyLl5B74RJ6ursRGZ8Ak8WCNfcuQVyMHa0dXaisaURHV8+A7oW5Obh48rQA1iXLFmHzHz4aDKx6HeIS4mEwfhnaXFZYiON79l0HrOl79qLFUYO/fuEFPLpq1YjX7msDmcPqq0rwaCb0dk5l4S/uO1RRr9HM6/mcDvfMK2AdrZpqO6WAUkApcPsVUMB6+++BOgOlgFJAKSAU8ATW7du3C1eJDhWLHrEHK10kGZb7yCOPiJY2XEYn9sKFCyKEmA7V6dOnheMl2+KwYBLdWIb1ct3y5cvFfIcOHRLhwXSf9u7dK5ZNmjRJFGxiyC8rBRNW6fLW19eL9ez9ymOwiA7zFbmO+YvcJ3Xt18YMrASXTQcOiJDgjS88jekzpwlQyyupHtNTUeeoxuGtO7Dx+aeRNq2vnY0cvtxQhvXm1zahsLoB60YBrKwMTIeVYDowr78/gjR+YJBwm8s9qODSUMDq7HGiobYWxXl5KC24BpfTCYvdjviUZFEhmIBeWduE5rYvi00xnLkg5youncrErMWLsHTZAnz23ocoLf7SYWXuanxSIrTB2oHzq62qwoEvtorw47mi6FKKWHdo23a01tXjzzZswLcfeWRMOsuNJbBm7t8jQsfpzPO5ImzyBQuX0Snlz3Q+GeJOV56FmRjizhZM+/fvx7Rp08SLEK7j88vtWRiMzxnH/PnzRUg7owWk88/fhx//+MdwOBx46623sGDBAuGc5uXlIS0tTYSzy98ZhsLTld29eze+/e1vD1yrAtZx3Xa1k1JAKaAUuC0KKGC9LbKrgyoFlAJKgesV8ARWFkxiWC5dIobwMuyS8Mo/zAkDDK/kH+OERa7jMn7PUEjuw+q+3J9hlgQImf/K5YQDgiq3Y44qQZZQQHBgSCfnYRgwgYP5lpyT50BY5nnx2Nxf5sPKMON6k23MwNrW2YnXt2zBq198gWeefwpTp09BZV0TaupbxvSIsKhR/qVL+NFf/X/iejyHxs8PJn8NAjR+olow3dKuXjfyqxpQ09CCdTOSRjxWB8N5nS6M0vC9zmElmDbU1qG6rByFOVfR0daOoOBg6ENDEWYLx/wFszBzWiqq65tR29jCSOGBYTHpcC4zC9lnzwvwXLhgJja98wFKikoHQoJNoSYBrEHaLy1uWSU4IDAQc5YuQfLUKQPA2lRTe1P6sHq78HyGZG40nxuOkXqyDue2Eoz5XI9l+DqeAtaxKKi2VQooBZQCt1cBBay3V391dKWAUkApMKCAJ7Dyj2zCImHTs4eld99V5ukxR5D/0lmSf5xzO0IsoZYOKgFT9lGVQEB3U4YeczsChTwWgXWslVzHAwGNra349aZN2JpxXIQEp6Qmo6DMgbaO7jE9GQx91WsD8Ny3/8TnfkwXZQEmNrphlV+2pikorxUVeBkSTKgdapAd6aC2OPuKXI1mMPe0zNGApuZ21NfUoKK4BNVlZWisqwMBUh8aBkNYmOjParFZsWjRbOhDglFWXS8KTskRrA1EUrQNBw+kI+v0WSxYuRzz5k3Hx2+9PySwBgb4iyrFrc0t2Pre+2Kq2UuXIG3WzAkH1pO7d4hnjC9E6LDyWdyzZw9mzJghwJLOKl1Uvmjhy5LLly/jueeew7/927+JCAI+f8xXZQ42nVc+q6wmLF+wLFy4UORanzhxAosXLxYvI5jXypcosrUTj8/81tTUVBFxIPsX84UMX77wZz7LfO6ZA84xnmd1NPddbaMUUAooBZQCE6+AAtaJ11TNqBRQCigFxqWAJ7Cyj2ViYiKOHz8uQnBZaOmpp54SIb2EWP6hzz/G+Uc8QZMhkHSzdu7ciZdffhnHjh0TxWjofh4+fBj8w589WRctWiTCd9evXz/QZuTDDz8UoEGgZWEm/mFPIBhrLuF4IKC6vh7/9M47OJWbgyeeeRyJyQm4fK0CLg9oG0nM7q5u7P1sM9Y+cA8WLF4w0uZiPUNvC0od6OzuwYrUWOiHKbpEV7XZ5QLb2ox2dHX34HJ2Pi5kXURNRSVaGhvFPTOYzTCZLdDqdPAPCBD5pQnJiUhLjkVdYyvau74EdY0fEGe3wqjTYv/+dJw7lYnF96zEvLnT8cGb7wlgTZoxU8zj6bCGGnUIMwSjpLwaH7361nXAemzXbtRWVOLp++8XeazjGZ45rEO1QxrLvCO5rp5zeW8rX8DweSWk8uWNpwvL9fziSxg5xvOsjuV61LZKAaWAUkApMHEKKGCdOC3VTEoBpYBS4IYU8HZYRwOMY/lDf6iT8wUc45l3PBBQWVuLn7/1FrKuFQhgjU2Iw5XCSgEYox01lVVI370HP/rJD0UfUrqm3T0uWEL7QlB9ja5uJworakUV3rkJEYgwDr0t81bZssYzf3W4cyNIZp3JwpXsXLS3tQmIEk6qPWoAVLk/ndbY+FiYrRaEGXVo8irQZAszINJqEoWddu85iuzzF7BszWqwmvD7b/QBa9zkNDGnJ7CajTrERJrR2NCE//hfv7gOWNla52rWeayZPx+/+su/HK3Mg7aTwJq+fYt4sUE3n6HmfJnCFy2sBsyXJXRamT9Kh5WDTv+qVatE/jX3oevKasL5+fnipQodfrqhdE8Zcs78VL6kYS719OnTRc7qzJkzxTx8SUPHlVWGeQy+hGEuNitq06Xl/gyj53FYDZs5sMz1/s53vqMc1nHddbWTUkApoBS4PQooYL09uqujKgWUAkqB6xTwBFb+oc1QR/6hTieVQ/ZY5ffFxcUiBJJ/8NO5o7vKojX8I55/zDMXVfZSJQQQmvgHO4vd0JHlzww55n50o+hKMQyT+bAEBtmDlesJHpyLQEIQ4b4M3/Qe4wHW4qoq/PS3v0VhjUMAa2RMNPJLHWMCVuavNtU48O3vvQi3uxcNLe2iY4zFNDSEEg7LHY1wulyYk2hHpCFkaLjlnE62lxn+oa0sr8L+PQeReyVXnD+/2Gs1LDxC9FrVePQcJeRFx8Ugwh7p08lmKHBcpAUh2kBxf7fsOIDinHysfmgtJifH491X3+4D1tTJ0Or1Iqw4MaUvFzdEG4SUuHAREvwv//Dv1wFrduZZXDqTiVVz5+KVn/xkXL+JElhby4rFM+XpcsoJCwsLRXTArRzeL1+GevEynmf1Vl6HOpZSQCmgFFAKfKmAAlb1NCgFlAJKgTtEAU9gZR4gc+/Yb5UVe9mD1W63C6BkFVVCJ0GBUECHio7S448/LkCW4cPMJySAstKvdLHochFoWUFY5vURbgmoBChWEmZoMPMBZVVghhbfe++9IjeQ8MH56Y6xZ+tEAGteaSn+6y9+gcbODgGstkg7CitrRw2sBJIT+/ZjUko87ntgjSh2xMJFuuCgYYGVhY2q61rgcrsxKyUa9hDtQIsaz+sio7Y6XWj1EQ7sdrnR0dmJirIKpB8+jsKCIgHz1DIgKEiE/pqsVvgHDu7xyvVmixkxCXE+84T9NRpEhYfCbNKLcxoA1tx83PtgH7C+MwpgZWGn3//6NdTV1mP6gnmYOmeOgGYJrEtmzBAOq96rSNVofh0ksJ4/fEC83OA50lllRV72VmU4Ot1POpqsEsyXLnxunnzySXz66ad44okn8NFHH4mXIazsy0FHlGG7dFrfeOMN4cRST768YX/VKVOmiPxVOqwMa+f2LAbGlzN8jvnChs88l/OZ5ssWOfdEPKuj0UVtoxRQCigFlAITr4AC1onXVM2oFFAKKAXGpYAnsHpP4N23clwHuMk7jce18gZWo9WKiprGEd1MeSnMDT154BC+8fRjiE+MBUN9S6rqYQ3TDwus7JFa39SGAH8NpiVFga1vQjQaMG9UDmasdrvcIn+VlYXloGPdUNeAirJKUb23uLBEgBVhkGG+wXo9Qq02Earra+j0esQlxiMoiCDr1wet/cdl8SdLqAGRFiP8+5vHSmAtySvA2ofXIyUxFm/97s0hHdagwABMTohEZ3sH3vzdO6isqETK9KmYsWABtMHBoCN9/sRJzJo0Cf/ygx8g3m4f85PhncMqJxhNGLvc1tv95HVymczR9sw59dyHWldXV4sXNRy+erqOdB7jeVbHLJLaQSmgFFAKKAUmRAEFrBMio5pEKaAUUArcuAKewEq3k30m2Rf14MGDwjElKNG1Gso1uvEzuLEZxgMBNwqs7GVanHMVz7/8LAwGPZrbOlHuaIDdFgrmcvoaDBsuqaoT25r0IUiMtgpQDdZoEOTnJ9iRfMqcVRZakqWW2tvaUVlRhaLCEuRdyUVZabmYnmClDdEhxGiEzmgUwDrU0PhrEBMbi3B7BGoq+3J1bZGRA+HCBp0WMeFh0AqY7RsEsm27DqGsoAgPPv51xEVZ8cZv3xgSWLnPjJQYdHb4BtayoiIc3713QoC1qfiacDfZk5eDzyvzT+luyvDy3NxccQ10Qrmcz3BcXJxYxrB0Luf3jABg/2E6skajUYSgszown3fZyokOKtfxZ2rHiAC6/xx0YpnnytB3zk9XllDLY9CRZUg9oxI4xvOs3thvh9pbKaAUUAooBcargALW8Sqn9lMKKAWUAhOsgHfRJVnZlH/ks7XH/PnzBRzRPRrJQZrgUxvVdOOBgGsVFfjxr36FyqZGERI8Foe11+3GhVOnYdAG4KFH1osepJW1zWhp70B0eBiMusH9WOVFsDJwWXUD2ju7YbeGIsJiHLg+wipryRJSCa28BwTVwvxC5OXmC0hkiK1sBxSs04teqoRV9lUd6b4wBDYlLRV6gx5FuXniKHHJyaLSL9vRxESYEarnPBjo+UrAPnj0NPIuZ+Pr33gMUbZQvPafr48IrN1dXdj0/qfIuZI7yGF1VFbg0JbtSI2Lw8++8x3MmTx5VPfXcyPpsJr93OKaCYUcshUSw9Jnz54t3FKuoyvKa5duqPzeM+dUOqvchus5CKgEYg4eh+u4nac7y98PbsOwY/7LFzuEYP4r5+HvjWel4PE8q2MWSe2gFFAKKAWUAhOigALWCZFRTaIUUAooBW5cgeFCgm989ps/w3ggoLymBv/z9ddxqaRYAGtwaBgc9S2jOtm2lhacPZaOxYvmYO7CufDTaJBfWg12W42JCBN5rL5Gc1sHKmqaRIXgSbER0IX43o7tcrLOnkf2xSuocdSipbmlD1Q1GuGkOru7EWqzwWi2iGWjGYSt+OREkcOafzkbGn8/JExKFcAabjbCbjVBF+APrcYPrU636BfLnqrHTl5A9tlzeOypx4V7zNzUoYou8TzosPb0dGPb5h04dyZrELASZD9/6x0RCvzTF1/EyjlzRnPqg7aRwFqRfVFAIb/oYDK3mgBJQJW50izYxVxrQiSvnz/TGWVYrwTd2tpakaNKl1Tmn3I75qjy59jYWOHiEkI5eCwWC+OxWDCMri0HnVfOyfWy0BgLhLGAGfNr5RjPszpmkdQOSgGlgFJAKTAhCihgnRAZ1SRKAaWAUuDGFbgbgVW2tcnMzcE3Nm5AoMmMhua2UYlZVVqK/IsX8fCjDyI+MU7kr+aWVEEfrEVspAVBgf4+56lrakVVXTN63b2YlhwNjWfiaj/0nM44gzMnz6KjvUMU+qE7x/xUQ5gZRrNZFFKqKMiHLToGOpNpVOfLjQhssYnxsNqsg4CV+ayTE+wIDgyAKcAfAX5Ao9OFHncfsJ7IzEZhTi7uW79GuMIjAWtagh3odQ0Aa3RCPOYsWwpD/7l+9vqbiLbZbhhYg9pbhDYESRmqS3ilG0polEWQeO3czmKxiGUETG7D4l4cfBHAEGACKkODGVZMqOW/nJfVsgmmnJtFlTi3rI5NEObgfLxXO3bsEK1tpAsuw5El1HJbBayjfmTVhkoBpYBS4LYroID1tt8CdQJKAaWAUqBPgbsRWB0NDfjX997D9vR0bHzhaZgiokYFrC6nE9lns9Dd2oRHnvg6rDYLHA0tqKptEj1N4+0Wn48Voamyrgm1Da1gvmhStE2Ajgz9PX/2Io4dTkdzU/MABAVqtX1OapgZmv5Q1R5WBy68huikZASOocquJ7BmZZyANiQYk2fMQHSkBZEWE4I0fjAHBghIlcDKc7tyrRz1tfWYNiVF9JcdCViTYsIREugvrmXfrgOwx8Vi7rJlMIaFiuvav/kL6DWaGwbWkK6+CsGyOjJDcgmNMhSYobgET+aisso0v+c6OqqEVQIsAZXbMeeUTiq/J9TyvnBewqosxsS5ZTgxv6fDSieWMMu5pbtLyGWFYrq8nNN7KGBV/+sqBZQCSoGvjgIKWL8690qdqVJAKfBHrsDdCKyt7e343eef4/UtW/DUs9+ANSYW9c1tI1YJbqyrQ+aRY5gxcwpWrVkhwk0Lyh1o7+gRFYKjbWE+n5buHpeoQsyw4AiLCeFhejTUN+LyhWycPnEGjQ2NAphY8TdYp0OoLRwhBoNwV/1ZSVgXAp1Oj5KCApRfu4bo5BQQaEc7BgHr8QxodSGYNmcWpqXEIkCjgd5fIyoWMxTYE1ivldeiq7tHuKujBVZdUABOHj+NHVt2ItRiQcLkSbDZI2EMDcO5Y8fRWV+Pv/jmN/HIypWjPf2B7WRIsKvOIYDy0qVLAkjpknIQRgmb/JluKAGVEClDgFlQLDo6Wril0iFlsSQCJkGU28lcVQIp7wn/ZTsmfhFyuS+XiTZC/SHJBFcCNOfi4BwpKSkKWMd8h9UOSgGlgFLgzlFAAeudcy/UmSgFlAJ3uQJ3I7B2dHXh7e3b8cuPPxZ9VOcumo+KumY4ffQ9lY8HQ3lLCwpw8dQpPPz4Q5g5ewa6epzIKaoSrWCYB2oNNfh8mto6ulDuaER7RxcMgUBTXS2OHkxHbU2tgCK6pXqjEfrQMNGWJjAoEGxDE2YOQ2hYqABXjoz9B1FdVobY1MkDFX5H8/jyGLGJcQLksjIyoDeZsGjZIiTFRIhKxaEBAQjW+HkBK1BZ14imlg5RcIkO8mgcVp02AOdOZ+HzT7YIcCOEs1BVdGICXOwtW1uLHzz5JJ594IHRnPqgbSSwGpxfwiVBk/BIp1MWWpLQSYhkuC/zVgmQzEslcDLntaysTAAo96OzSpeU8xCEmZNK15bzcH4uo4YSfFmBmBWBOR+hlfsTkOnI8nvO72soh3XMt1ztoBRQCigFbpsCClhvm/TqwEoBpYBSYLACBNbJPur/WH2nYt5W+SSweJ4El/k6/5FOdPOhQ/jpK69g6YolWLp6OSrrWuByezQ+9ZqARYPOZ5xEV2uzANb4xHjUNLSgsrYJ7EHKcOChCi4xPza3oBRlRcWoKy9DaXHpQMVZVvu1RNoFtBKKDEYDrOE2GENNA9Vv5akc3bkL9TW1iEubMtLlDVrv7O5C4qQUGEONOHc8A2abTVx3fJQN/n5+sAUFiCrFng4rJ6hrbANzb6MjwmAI0Y4KWI0hWlHZ+O1X34XOYEBcSjLqqh2oraoS8GoMCblhYO12VAqYZH4ow37nzJkjYJKOKtvTMAeVjigBnV8E0CtXriAxMVGE7C5btkzAaXp6OlauXInGxkZcvnxZLJs5cybY3mnu3LkCYllkKScnR8y7adMm3H///QOwSzDNz88XlYnprtLh5bLU1FQFrGN6QtXGSgGlgFLgzlNAAeudd0/UGSkFlAJ3qQK+IJBSfFWAdbznuffUKfz33/8e0YmxWLR6FTp6hoZV6tHS2IgjO3YhNjYKDz36oMhfzS91z/V1eQAAIABJREFUiDY1uuBAJNOt9CqkxP26WPU36xIyT51DbVU1CL50TAlvzIm12O0iBJhOnS0yQlTyZQiwr3Fwy1a0NLUgdowtYZprazBr4XwRRnwuPQPh0fYBYA3U+MEW2NfOxRtYeW2E8gizCSHBgaMDVp0W1/IL8cYrb4liS4vXrIafnwaE7a7OToQaDDcMrKG9TgH8DP+V1X3piNLdpI6ylQyX0WWVP8tqv1JbGQLMbWTOKqG1oKBAwC2d2cjISBQVFYkwYPZ4la1qCMw8PocojhUQINZxroqKCtjt9oHwYlYrZq9Y5bDepf/JqstWCigFvpIKKGD9St42ddJKAaWAUuCPR4GMixfxs9degyvQHyvWr0Ovf1/Y7VCj4MpVnD16DAsWz8eDjzwAd68G18odIozYEqpDbMT1BZfo0O3beQAXz18S7WkINqzuS0e1rqIczp4e2GJiYLXbERllR5jFLCBnqPH5W29Dq9MjMiFxTDeiurgQS+9bI45/Lv04ohLiB4A1WKOBub+ysTewMqm3y+lCIEN7NX547433RX/V2Emp0Or1sNisSExJGjgXFl0y6rQoL63A+29/KBxrAqs1MhLZmedw6cwZhJvN+IuNG/HoqlVjugZuLF+u5Jw8LlxVhvXabDZ8+OGH+P73v4/3339fOKYnT57E9OnThTualZUlXNCXX34Z7NNKSCVY0gklSK5btw779+8X7W0Iq9OmTRMuLNvZyHY4BFXCK0OIGQ5MOOUyFm/i4LH27t0rWtgw9JjAu2XLFnGOBGrC8PLlyxWwjvmOqx2UAkoBpcDtU0AB6+3TXh1ZKaAUUAooBQBcLizEP775JgoqK7Duicfgr/XtalIsgt6ujzaBPVhX3rsCax+8DzWNLahmm5peiHDgUMP1++/etgcZx04O5D6aLFbhqAYEBaE4+zJ7oiA2JQWp06ch1BwmgGm48fHvXoXJakVEXPyo72Gvy4XKwgI8tPEZ1FVX4+yx40iemoZFSxcizm4VBZfY0obDE1iZ08rlHe5etDj7nMQtn27DmVOZiEmeNCywVpZX4aP3NqGlpRVL778PETHRwk3+4p33EG2x4K9ffBH3zJ076muQG0pgNfu5hZNJcCS0spASXw6wkBKBlOsIirxv/J7D02mVLWe4nkPmrxJQZdsbAi3no4tKwOVyfsm2NXRzRY5u/zpZRZguLpfR3fUeymEd8y1XOygFlAJKgdumgALW2ya9OrBSQCmgFFAKUIGK2lr887vvYu/Jk3j02WegNRiHFObalas4c+QodHod7l9/n3BZCytqwWJKdB7TEqIQGMAs0C/HtfwivPHKm30LWBTIbIE1Kkr0UuXIzzonKgHPWrIY8clJI8Iq4WrT718bM7C2scJtjQMPP7sRFUXFyDyWjvkrV2DJ4rkIM4YIKCW0ylHf40SXuxeGAH8Y/TWiJ2sTe7P29mLr5h04c+KMqFI8nMNaXeXAJ+9/hsqKSqxY/wDYj7WlsQk7P/oYaQkJ+IfvfhczfFTRHenJlMB6Of2IcDdnzJiB8+fPo6amBvfdd5/Q8Pe//70AUIbgctDlZH5qQkKCCO1dtGiRcEOXLl0qQncZ8kvnNCMjAytWrBDbEFIJwpMnT8a+ffuwePFi4bg+8MADwrHl8Xg/mPu6fv16lJaWivNh7utDDz0kjk9gVsA60h1V65UCSgGlwJ2rwG0DVvm2Vb5VlRLJN6fy3ztXOnVmSgGlgFJAKTARCjS2tIherJsPH8biNfcgflKqT2js7uzC7k2foKO9HeGR4fj6419DRHQ0yh0NokqwUR8s+qp6DgLLb3/xOzgcNWJOFlayRkUPtKLp7uhASc5VhNmsWLJmDUxm3+1wPOdsqq/Dnk82wxodg7DwcJ8S+NHtE3zc5wTys66mvAy64GCsfGg9Cq/mIPPoMSxbt3bUwEoPstXpRqvL5RNYE5ITB3STIcEN9Q3Y9vkO5GTnCmANj7Ijfc9e1FRUYtWcOfjXH/4QBp1uzLfR02HlzjI3VX6mEyTZosbzM172u5Xb819ZRbjvXUJfP1zZ05XfcxldUrmerq10v2WvVxZYCg8PF1WEWfyJest95LG4H51XOY9yWMd8y9UOSgGlgFLgtilwy4BVfgjxg0R+eI901fKDih9Kw+USjTSPWq8UUAooBZQCd7YCv/zoI9GPdf6yxUiaPuM6YO3tdePS6UxcOZclLiQ+MQ7f2LgBTr8AOBpa4Hb3IiHKel04MEGNIbEMD2Wbmoi4OGhDvgS0tqZGVBYWItweiZUPrkNAUPCIQtU6qnHw860Ij42FyToYkLkzwchsszL2VVTFbWttE3OW5lxFXFIi5i5fhrxLl5GVcUJApHRYQwP9oeuHM25f3+NCl9s94LByWbvLjRanG19s3j7IYWUYc0JSIgL6izZJYG1qbMKOL3bh8sVszF66RBRbunouC0adDj/auBHPrF074vX62kAC64ld2xEfHy/cULqgZ8+eHYBCOqbsvcp8UrqkEjS5nDmsa9euFVqVlJSIz3i+XOC/DP+l07p7927hpBI+WfmXObI7duwY+Hvg3nvvFaDKPFfOT0eVx3j99dexZMkScR5cX1dXJ3rEZmdnC3eX8NpkjhxXRetxiaV2UgooBZQCSoEbUuCmAyvhVPZjk2cqmrJrNOItKkGW4Tqyr5pnjoo32PKDjV8j5RbdkCJqZ6WAUkApoBS45Qq8tX07frNpE2KSEzF7xYrr/p93lJfj1KEjaG9tFevSpk3Ghmc2wNHQiua2TgT4a5CWGAV/r+rAWz/bhtMnMkF3Mjw6BibbYMCsr6pEfVUV4pMS8OATj6Ghpd3ntTOltT/NEiMBqz06ClGx0eju6kZZSSmaGhrh6ulB0ZVszFu2FPGpk3Dl3Dlcu5KDZWvvx4L5M0VIsDUoAEEeubMM/+1wuaHvDwnmiXW7e9HsdOGzzwYDqynUhPikRARp+/I10xLs0AYFoL2tHft2HcCpjNOiUnBHW5v47N1w77340dNPwxo2sqM8HLBaNH0u6I0O6abe6Dyj3V85rKNVSm2nFFAKKAVuvwI3DVj54cO3pbLUvCwxz0tmyA4/4PjGm+v5NlUCq8w3kUUTZCNyGVbF/RW43v4HR52BUkApoBSYSAW2pafj3//wB2iNBtzzyEPo6u4rLsTR0dqGs+nHUVFS0ldYB8CCJQuwau1qVNQ0obvHCbNJj7hI86BTIjC+/dq7KC4sgd5kEhV92cLGc1QVF6G1oQHJk5Lw2DefFL1cXa6+4kAcGj8/hBpDoA0MQH1zuziWBFbOZ/ACPn6+TZ42RTidrS0tKCksRmdHJ+jkVhUVYeWDDyDUYsH5EydR76gRlXvnzp4mgJU9WAM94I9gSkfVE1hdvRB5rJ+w6JJHDqs3sE5LjhYQz2Mf3HcE6YfTxfXERUbiwaVL8fT99yPKC97Hcj+lw3rx6CHhWra1tQmn9MEHH4TD4RA5qcxdZYVe5rSytcydNBSw3kl3Q52LUkApoBQYXoGbAqx0VPklc1ckkEpAZcU+Gf7D7eiwEkK9AZbw6rmecCt7txFguZ8KFVaPuFJAKaAU+OorcOz8efyvt98WBZi+95c/RGVds7goRtrknL+Aq1nnoTPo0dPVDYYHr3toLeJTU+Fo6KsOnBIXDn2wdpAQ5aXl2PT+p6itqUPMpEkI8VHMqaIgH13t7Zi/aB7WP/Igqmob0dTaIRxZjnCzEeFmAzR+GrR1dqGqtgk5l6/g5IFDAy1lPA9Kp9YW0ZfXWl9Xj+KCQvFZWF9ZgQaHA49/6wV0tLWLwlFspbPwnlWYO3uKaEEzGmDlvI1OFz7+ZHhgTYmNgD4kCC6nC8ePZmD39r147J57sHHdOiRFR8MQMnQl5tE8TRJYx9t7dzTHuJnbKGC9meqquZUCSgGlwMQqMKHA6umqyhAhLpOAKoGTcErYlD97A6t0YDs7O8UHvfxZAqxsFi4bhPuqADixMqnZlAJKAaWAUuBmKpBXWoq/+/3vcSEvD//jf/8d8ssc6HG6UVlSIvqVdrR3YPm6dTi6cyeMJiMef+Zx+IcY0drRBYNOiwS7Ff4eFXZ5rkcPpePwviOgXxqfNkVUCPYe1y6cF67t4mWLRE9XhhdX1DQKJzUpOhwGXdCgkNfOrh7s2XMYp48cQ2zqZJEXK0eILgSpU9PEC1i3y4WqiipUVVSK1eX5ecIZZoXgxto6ZOzfD73BiLkrlmHBrDQRvusNrO1uN5p7XIMcVm9gTZoxs6/ysVdIcGyEGZZQvTj26Ywz+OLTrfjuY4/hO489Bn3wyHm6o7nXhD7vQYC90yCWcC0B2/N8J1/f7WY0l622UQooBZQCSoFbrMCEASvhke6n7MfmCaSEV0InByGUQ1byY8gvP9yl48r9Q0JCBKhyWy4n8MqfORcdWw55PP6xIZfdYv3U4ZQCSgGlgFJgAhQoczjwN7/9Lc5cuYIXv/sComJjcOFyLjIOHEZjXR3SZs9GbEIc9n6+BVabBRtf+hPUNnfC3duLKGsobGbDILCsq63HF59sxbX8a4iMixe5q56pJeKUe3tRcPECAvz9RU/XNetWo7W9C+U1DejqdmJWaqzPKzt68Bj27Nh3HbDynO3R9oGUl9KiEpG/6uzuBp1c9kBlzmp1eTkOb9shcllnL16EOdNTRMjx9cDai+Ye53XA2up04aPPtuPk8dNImjlLnKNOr0dcYjz0hj5IpTMcZQsV3zOHd8unW7F+6VL87be+BbNx6LZBE3Ar1RRKAaWAUkApoBSYUAUmBFgJkwRPGQIsIVNCJZ1U6aJ6uqSyibj3FflyZ73DgyX8ymMqaJ3Q50JNphRQCigFbqkCDS0t+PGvfoX0Cxfw3EvPwhZhxe5te3E1OwdR8fGYt3wp0NWOrZ98IcDsoSc3oKG5DUGBAUiIsiCkv9gQT5qfF4S5w/uPiLDb5Q+uR1t7J/R6HRxV1aIYEoe7pweF2dkI0gbi4ccewtwFc9Dd40JJVR3aO7sHASvdURkmnH7kOHZt24v4yWkI7H8Zy5emyZMngS4rBx3ha7n54rOxvbkZjtISzFmyGElT0lCcX4BTBw9h8qwZmD5/PmZMjvcJrB3suzoEsO4/koE9uw4ils4xgBCdDnGJcTD0w6guOAiT4iLEuotZl7Dl021YPXeuAtZb+lSrgykFlAJKAaXARCgwIcDKD2TprDLnlEMCqoRZLvN8uy0rBXv2WOO28ktWEOZ+BGBZPdjTXZW92mTFYU9Qnghx1BxKAaWAUkApcOsU+PP/+A/sPXUKy1ctRUtzCy5dyIYlIgKzFi9C6uQkZGeexdEDRzF/yUJMmT8fPU4XrGEGRFpMosCQgFCXG3k5+di1bTdqHLWITYzHovvuE5E8zH2tq6lDRVkFAgL8Eejvj/PHj4sonkee+BpmzZ3lE1hZCEmr8UOnuxfO3l7hrjLcOGXW7AFxwiMjRGVg2euzpakZ+Tl5ffmrVVVoqq3Bum88Dp3egCtZWbhyNktc1+RZMzElKUoAa3hQAAI8wpa7e3vR0OOEzt8fRo9wZzqshzPO4NjRUzBF9hUz8gbWwAB/TE2KEusI/Vs/245l06YrYL11j7M6klJAKaAUUApMkAI3DKzS+ZR5qQRXAiwH4ZJAKqsF83sZ/isbhPPDXDqtXOb5xeWEUgnB8hj8mXMSVPmHhmfFYQnKE6SPmkYpoBRQCigFbpECElgZ1sp2LNaICMxYtACR0VGIs1ux9ePNyL2ah7WPfg1hkVECUqMjwhBm6Msj5edJZUUVdm3djWv5heLzZuHqexCbnDQQLkyQrCyvgMVmRXtTE04dOixSVDa+8DSSUhIHgLWjqxszJ8WKvFOdvwamAH9RnZdVez9852NcvnRlAFj5uROXlIAwc1+LGJ5HTZVDtLTh55ijuBhsr7r2iQ0it/X04SNwlFdgztIlSEybjLREuwDWKG3gIKUJx3U9Thj8/aH3AawZGZkw2CLE8byBlRNNT4kRbX4UsN6iB1gdRimgFFAKKAVuigI3BKyeVXs93U1+QMtqvvLD29NxlRDKD1lCJ4cnwMrlnLPvrfiXLXJkexxPWPUOSZZViW+KYl/xSeULAk9n+yt+Ser0lQJKgT8CBZra2vDT3/4WhzIzRV6qzR6JWUsWwRoRCYa32q0mvPXbN+CorsGjzz2LoJAQmPTBiA4PE2HBHKwGzLzV4sJiAYqJaamYtXgxgj0q4ra3taG6shrhkeFwlJaJdjkM4/3Wd1+APTpyAFhdbrfoZUpgJSwahwFWU1ioyK+VtRp4bOav1tXUorujA47SUsQlJ2H20sXo6e4W+at0e+cuX4aI6OgRgTUsIEA4vHJIh/VsVjaMtnARfuwLWCfHRyJYG4jcq/lgP9olU6Yqh/WP4HdFXYJSQCmgFLjbFLghYJUFlGQeqSyIxH8lzPJ7uqCyzyrdUX5PGB2qJY2EKtkaR/Zdlc4qb5KsHCzhWDYdl7A7UhEm6dqO9obzXCeiOfpoj3cztpNtg+TcntB/M46n5lQKKAWUAiMpQDDMLSnBG1u34tDZs2jr6BDFiGYtWogQvV78vxseZoTG1Y13Xn0HvX4aPPDUN0ShpAiLETazUUBlfV0D3n/7QwGj/BwgCBIQw6zWQf93d7S3izxWa7gNJbn5uJyZCYPRgO/9+XdFpV2Zw8p81dS4CJATCas6jWbAYf0///xL1NU1CIeV/4/SAZbFlni9/PzLv5qLttY2tDTUo66iAovuXY2YxAR0trdj+/sfIjwqCvNWLEeY1SyOQ+geymE1BwYgyCNUuMXpwpGMM8gtKEWATo/WllafwBpnt8Bs1KGspAzbNu/AzLgEBawjPZBqvVJAKaAUUArccQqMG1hlKLCEUVmxV/ZH5XoOCY4ME5bwKoGWH+oETgm83F7mthIQpZvKufk9XVrppkrolcfxhFrCqGylM5TiErZHc0c8CzvJEOTR7HcnbeMZuk1tpWvtWXX5TjpfdS5KAaXA3aFAZV0d/vfbb2P/6dPQ+PsLUE2ZPm0g+oatauiilubnY+vmHbDHxWPh6lWiyFJcpFk4iITVd9/4A2qqa4RolvBwzFu5ApZw23UiElgbGxphtphx6dRpFObkClD9///2L8S2EljZZiYu0iKA1RQQgBCNH+hstrrc+Od/+Hc43b2ITpkk3FsWOzKaTAPHcjmduJR1Efy3rrJC9Hm952sPwhgWhrLCazi+Zz+S0iZj/soV0IUEIynGBuacegMrJ3R0OxER1Ocgy8E+rMcyzqCgsBzBplDR79WXwxoVHobwMAPKyyqwffMOTI+JU8B6d/xaqatUCigFlAJ/VAqMC1g9CynJECiqQlCUrqgEIdnuhpAkW91IyJRQ6ulccnsJshJ+ZR4s1xEYPUOOPR1cnoPMofVspePrjhFYJeSOdEflOclr+yqGHPN6paMqr1e64F/F6xnpnqn1SgGlwFdDgYraWvzP11/HkXPnsHjNasRPmjTIETXq+sJ+jx04imOH07HgnlWIn5QCa6gekRYjykorsOOLnaKQEkeoxYL5q1aI/FcOTX9tBPH50NsLp7MH7W0d4mXqufR0lOQXIMwciv/2Nz8aBKz6EK1oC0NglSG5bU43alrb8H/+9ddw9UIAa5jZjISUxEERQz3dPbh47jx6urpQU16GqJhozFy0EEHBwbh0+gzyLl3G1LlzMGXObAQHBQpgDQrwh90rh3UkYC0sqYLBYhH9Xn0Bq9mkE9AtgTXNHo3/8fLLsHjA9VfjKVFnqRRQCigFlAJ3swLjAlbP0FxZSElWRpROniy4JPuscr0svkRwlS7fUA4rIZHHkS1xuL3MiyW0ejq8ci65vXREh3NZxwKs8gGR8M1z/qpBXkdHx0DlZnk9Eu5HcqPv5l8Qde1KAaXAzVWgoLwcf/nLXyKnuBiL19wrYFS+xNRoGA5sgMWkx0fvbULulVw8/CffhMlkRGSYHiXXCkXrGua18nMgPDpKtImx2SMQGBCA4KAAhAQHiXBb/v/d1NqOlra+ooAMzT24dRtaGpuQnJKEl773Yt/ybidKq+thNRlgCdXB388PlkB/Ub2XwJpXWoE3fvc2ejUaxKWlITomBuH2PjiWg71XC3Lz0d7chLrKStFrlWHOfGl4dOduNDc2YN7y5YiKjxsAVn1gAKxeTirnq+9xwtKfo8ufCcpNTieOn8hEQ0cP/DQBKC0u9QmsBl0wkmNsA8CqdQOv/OQniLJd7zzf3LusZlcKKAWUAkoBpcD4FRgXsMpwWs82NRJcCZKyABNhVYbyEjalQ8rTlfDK7z37rsqfpSMr3VTphnrOKc9Dtr2RoCp/Hq7NzXiAlec2lLs8/ltwa/b0rNwsjyihX+YD35ozUUdRCigFlAJfKpBXWor/+otfoLCiAlPmzMLUuXMRGBQkNgjRBiImwozmxkZ89uFmtLZ1YP1T34DG1YOakmJknj6LxoYmBLMHaXKScCz1BgMM+mCRu0l3ltDL4Xb3oqSqHs1tHeLn0mvXcO7YcXR2dGDG7Bl45rknxfLWji6UOxoQbQuDUR8sgJUg6Q8IYM2+Vox33vgDoPFH0vTpSJmciuCQ4EG3lMCadzUXjY5q9tkRob/mfkjc8u4foNPrsWztfdAZjSMCa1OPC6GBPHrf6OntRbPThYx+YNWG6AUc+3JYGWY8JdGOivJKERKsgFX95ikFlAJKAaXAV1GBMQOrdOU829jQBfXsm0oAksvoREo45ffSpaRY0nWVFYQJVVwvgVOG+8p9ZP4ot+P3nnN5t8yRvWFDPKpDet4gX8AqQ389t5M5tZ7LpAY8b1nl2Pvmy+XSQfZs1+O5LY8pi0xxuazeO1SBJ9kCaKwPG/eTrYCor2wZxPMcqUDVWI+ltlcKKAWUAqNVwBNYQy1mLF17P0xhfe1h9MFBMIfqcfHcRRw/eBSxycmITohHSV4uyouK0dXdA1tkpGgNE5uUCG2wVhRoCjPpRJsYz+FyuZFTXAWny41et1tUB2b+KtvMrFy9HA88vE5s3tLeiYqaRiREWQVM0lm1BQWIwk4E1hPnLuCzj7cg2GjEpJkzkTQp+bqCfATWqxcvw1FagvjkZEybPw+BQYFobW7Gzg8/RkxSIpbetwZ+Gs2IwMqcWYNHS5sudx+wnjzZ57CawizIvnjZJ7CyMNWk+AjUVFUrYB3tA6m2UwooBZQCSoE7ToExA6sMB/YVRsqwU+lqEgi5DQfhkRDr6U7KkFrPUFVPF1AeR+bCSuDiPAQv6dbyOL4KB3mHDHsr7wtYPUOdPbf35dRKIB7qjhLGvSsRe/aIla19hgJQ71Br79Y9E/kkfdXCmyfy2tVcSgGlwO1VwBNY+f9ewuRJWLhqlYA5uqPO7m6cPX5CwCUr/3a0tYow3iCtVoBqYmoqjOYwaIMCRc6pUR8ieo96j7aObhSUOcTipvoGnDlyBHXVfT8/+MgDWL5qmfieDmxtQyti7RaRVxqo8YOtH34JrEdPZmLL5ztgstpEyxxruPW6Y3H+86fOoK2pEbOXLBaQzVGQfQVZGScwZfZsTF8wTyyTOaxDhQR7A2uHyy2A9fSps2jvDYDeZMKFzCyfwMqCVYlRVrQ0NGDb5zsQ2ONWIcG393FXR1cKKAWUAkqBcSgwZmD1bI0i3UDPqrMSUglrBCGCnWxhI4GU8DUWYJXFgjznInBKJ5dwyvkIf/JLhgdLJ/hGgJX7ekOdJ9wSROWQziV/5rFl6x7qJn/2rKjMZd4urczf5VwSxgm4vE7PY432fssiV7Kysve5KmAdrZJqO6WAUmCiFZDAWt/eJuoUdHd1CwdyztKl0IZoUVZYhPMZJ9He2jpQOZ7hrwvvvUe4qwGBgSL0N9JqEpWDPbq/DDrV6vpmVNc1i2XXrlzFxVOn0dXZKX5+7Btfx4IlC8T3dU1taGxpR7zdIir3Bmv8wLYyHATWXQeOYt/uA7DYo7DigbU+o2wa6+pxfN9+mEJDsfCeVdD2hwyfOngI5YVFov8qYXskYHX29qLT3TvIYSXAsq3Nvl0HYI5LFJWVcy9fZXiOqFZsMBoHrttfo0F0RBg0LqcoTNXd2KKAdaIfYDWfUkApoBRQCtx0BcYMrJ7tYDzb0fBMZWVe2YaGsOYJloQ8GQY8WmCV0CvDiQlfBFUJr4QwCcKeavFcZHixhGjP9WNxWLmfpzvKnz0dYF+VkmW7H3lMHs8z19Z7Pl932rMaMveVLwGGCkP2NYd0mrnO2ymW16CA9ab/nqkDKAWUAkMoIIE1NMqGlpZWFOYXiReP/P/KGBYKwp8czG3t6e4WbWvu3/CYcFLDzUZYwwwgnA038ksdaO8kEHfi/ImTKLyaO7D5n/7wu4hLiBE/1za2oqvHCbvFBDqUen8NTAF9OaQE1o8378CJ46eQOHUK5i1b6vOQjopKZOzbL1r0JE1JG9hm/+Yv0NrSjHu+9pDoD8sxnMNKYHUDAz1Y+T1htd3lFi1+YtKmCic670oOentxHbCKHrZmA/SB/tj+xU501TcpYFW/iUoBpYBSQCnwlVNgzMDqGfYr8y+9e3rKcGDpNhKIJLDxjxAC5miBlTmonj1ceXzprHJ+giGXEeIIw9L15Z2QcO0JlJ4A6d3WZqiQYO7jHQI9HLD6ynvluUjAHwsgeocCj2VfmWsrr1kB61fu91OdsFLgj14BCaxh0RGYu3Aedm3bjcqyii//vwzWIiY2BompKaipqcfFM5miuNL85UtFCHCYUTeiRj1OF64UVortHOUVyDyWjgA/oKW1Fc4eJ77/o+8hOsY+AKzdTicizX3AyoJHun4YbnW68dGn23DyxGksWr0acSnJ1x2b/+8e37NPtM9ZtnYtgrR9qTEcn77+JgICAwYDqzYQSdE2hGkDB8BYbs8CS6wKTJeXQxZc6nb3DgArHday4lLhFsclJYjPRzn4ecgKy6bgAAWsIz4lagOlgFJAKaAUuFO35NG+AAAgAElEQVQVGBOwEp4IXr7cQc8+nwRIgiadVpmLyfWyuM9YgVX2d5XOqmyhIx1HXz1GKbgs4jQRwOpdSVc6l979XqmRZ8EkWXTJsyWPDBPmOUrYl7msErw9XVTZL5XbDxUSzGN6zsttPSGZPytgvVN/DdV5KQXuXgUksPYEBWDZmnvQ2dWNcydOo/f/tfcd0FFd57qfpFGXRmVGBTVASIAQAtGNMaK7gDG44NjGjvHN8s31deIk763l3Pg6Ky8vebnJS27Kip3i2A6OnysQbLBB9C4wvUuIoob6qGtmVGZGb31b2uIwjOqogNl7La3RzNln73O+s8/Z+zv//3+/rQXeOm8kj0/C9JnTBNF772/voyC/EPMfXoYR8bGINuhhCAnqETxaTSmkRBKZe+YcLp09iynT05FzPgf19Q34yS9eF6JILKxLayXzvIq0Oj46IbzEwtjRt9/9CBfPZ2P+I8sQET3ilr5LC4twZPduIaoUHR9/03ZXhDUowFe4H4f6+iBYI64knuGONkFS5e8UXKpttQmr64aPN2JU2mThEl1aXAJLoxkJo0fdRJDZBt2ljcF+grDWlVXi3ddfR2xERI+YqQoKAYWAQkAhoBC4XRDoE2GVFjstIZP/c5tUzSVRlJZRkiTptusOYSVBlCRYWjBJAiWJdSaK0vpLoF0pBffFJbgrgi77dEWIpUiUVlTJFbmVpNp5QDhbUnsj8qQls1pXYNm2Iqy3y22njkMhoBCQCFy5fh3/8w9/QL3DIWI79WGhsNtt0Pt5wxgWjKCgQPGyrbSkDO+//f/Q0mrDQ089iYAA/15ZWJnO5lpJJSzWFtRVV4NxpKEhekyekoa9u/bDarHix//ntc4LQsLq6eGJUL2/SGkT5estFIJZ6mx2vPHmu7h2JQ8LVjx8C2G1ms04mLkN+rBwzJg3V8SXaosrwkoLcWxEKEJ8vW8hrGa7A012BwJ1nvCAB5ocDuEO7Ghrwzt//jvS52YI8akaUzVqa2owMnE0vDrcl2W/AX4+MAb5Ccv1pQs5+PzXv8aoEbcS7b6OyCo7wD/nYvAC+Hc7ldwW10cz9obx+3Y6XHUsCgGFgEJAIeCEQL8Ia1coDidhlQJFznG1fSGsWpIrz1Gmo9GeszNxdyas0iIqrcuSsHcVB+sKT+d0M925KzsTYWdXYNm+Iqzq/lcIKARuNwSKKirwk7feQk5pKaZnzEV4ZLv1j7Gd8dHhIher3eHAwb1Z2LdrPxKSxmDqfXPg66NDTESosCB2VxoszSgoNQnX39xz53D57HnMWzQXwSHB2LppG/T6YPz7D/6tswktYfX38kJ4Rw7UNgD55Sa8u/ZjlFwvwbJnvoHAYH3nfg6HHRdPnML1vDzc9+ADCNLf2CYrkbDyOTx7ySJExbbHzHZHWBmvStJKj2ASVjvToNF7qMWGd//yd0xfsAC+fn5oqG9AVaUJo8aMvgUKClGFBfpg55YdOH/mPL787W8xOibG7WEgyertRk57e2IksYqw9hYtVU8hoBBQCAwvAn0irNIlWKrdat1WpVsuSRn/d7aGSjdgnu5AuQRLASZXqW1kjlZ+9tYluDeXQsaUSiJLcqhtX7tdWpQlgXW2mvL4u8urqs2P2hUJ5TE7t+vsCqwIa2+urKqjEFAIDAcCpSYTfr52LY7lXsKM+fMQ0WH9oxeun68PaCGkN83OzZkovHoNix9difBIo1AEpjJwd4SVz+Oi8mrUNVhhMZuxZ9NmREdH4pHHl6PkerFI9RITG4sXXlwt3GzpCtzU3CpcgX28dSKmlKJLLNy+78hJfL55myCIq/71W/DwuCH0VFJQiNOHDyM03CBywurDwoS1WGtl3bZuA8wNDUi/dzYSO8SYuiOsNa024RbsXJgr9h9vvYeZixYJwso5taGuHsYOsq+tz3y0EaGBOLBzL44dOT7ghDXz4w+QmJiISZMmCa0HuRbgvNjY2IjAwEARJlNaWgqj0Sjmq67yjA/l+FOEdSjRVn0pBBQCCgH3EOgTYWVXWtEl2bVUs5UpWFhHm2ZGTmIyhUtfCas2/rOrtkmeSZa1E2FfRZd6glKr2svzk4RTS1glsdSKNEnrqCvX5J761GLsSg3ZOW2PK1dgRVh7i7KqpxBQCAw1AjUNDfjjp5/ik507ce+SxSKljbbwmV5jMuHo3n3CSvrQN1ZBp/OEv6+vUMDtjrCS2BVX1KCl1Y4TBw6isvg6Hnz4AaSlT8SFsxcEYb135jQ8seIBQQwZo6otUT7ewrrJ0tRqw4frNyPr8HGhPfDkt19s/91ixaUzZ5F/+TJampoEQZVhK4HBwRg1fiziExMFsczasROlBYVInpiKSffMEvt3RVjJU2tsNlBgybkUFZdj/QfrMC0jA6GGcPHi026zd8bhauuTeMdEhODQrv04tD8La3/8Y8xMTXX7MksL699/9xvR1rx58/DrX/8a3/nOd3D48GE88MADYh1w6dIlZGVlYfXq1Vi/fj1effVVBGtS77h9IP1sQBHWfgKndlMIKAQUAsOAQJ8JqySBMm2M1gVXuqZqU87IOFMSKVoaSSr5W29VgkkGpeow25ftydQ5zmltpOWTn+zP2Q1WYuwqhtWVSzDr83e2xT+2K1PWyHyqw0VY5QsCbRyxK1Irz1m5BA/DHaa6VAgoBLpFwNrcjLVffIE/rlsnXH0TU8bfktv0Wg7zph5H0oQUpE6fhpAgfxHLGhcZDn+/G3mwtR0xzpNktabegvKSYhzYkomp09OxctUKUe3k0ZPI/HIHFi/KwIolGWAKmbpWO1poZqXniqcHwjvyr/J7SYUJH6zbhJycK2B6nUdfeB7mhkZBhMuvXxe/RcXFITQ8TOxvKi9HVXmFeLFJ999Js2agqqxcKBRHxsRg3sNLxXwiCWuQtw6hHe7H3J9ElTGzPC7ncuHSNXy5YRPSZk5H7MibCb5zXab7iQwPxvGDWTi0Lwv/9dJLWDFvntujUhLWcM/245PzJOdkOdfL32WaIpnaTllY3YZfNaAQUAgoBO4qBPpMWJ3Ff7TqtFK1l5OTTDkjVYU5iUnXXU5svSWs3E+69UrVYZJebXobLgj4m+xXS6KdLZDdEdae4kRJ+GTqHLGgaGkRffZEWKVLsLPSMPvrziVYOxJ5Ts51nVPt9CTMpAjrXXVvq5MdBgRcidDwMG7HOL/b6Vg3HziA1//6V4wel4z02ffAQ+fdmdaGeVdPZx1GwZWrWLD8YRiiIjHCGIr6RquIcfXRkDx5yUmhuL3UVIcqkwl7N32JsPAwPLPmKYSGtseW7tq2RxC4F761GjMnJIvYUMaLMm6URZvOht9PncvGR+u/QFV1DYxRkZi79CGcOnQYxfn5iB01EilTpyA4JOSmUddksSA/5xIKr16FzWZHyrR0HN97AMGhoZgxL0OciySs/jovGHx0nfvzWBptduGKrC3MEZudm4ftn3+JiTOmIW7UrXGr2vp0b44M0+P0kSM4sOcQ/veLL+LxhQvdvjvk+AlF+4vhTuzb2tDQ0CCsqM6K+ZzDpMq/2wfgZgPKwuomgGp3hYBCQCEwhAj0mbBKUkeCyElKTkja+FZOSDKNjUzbQoJK4kZyydJbwirr8lNaZqW1k21Ii6I23lP2yXrOpE5i251KsLNrsTa3q/ba9JawunITZjvdEWRul1ZsV+OhK/LZ3dhRhHUI7yzV1V2JABfBrsjpnUBYJQEZDiGaoxcv4qdvvw1rmx2PP7MKbTpvWJtahdhSeUkJju47KJ6Hcx68XxChqHA96hotSBhhgM4pFYyYK1ptKKmsQ2lpBU5lZaGhthZPPvMERo8Z2TkuM7/YjiOHvsIPfvgKxkcZxe9U4KVV08sDMHjrhEowC+eS7XsO4Z+bt4sXhxEjojEyOQlnjhzF2EkTMXbiRHj7+sImPIls8NbpEBaqF8JQPjovlBddx77d+1FTU48mq1XMnanTpiE5LdUlYaUXMN2TrQ5nugrUm63IuZyPvVu2ISllApImTujxXmOKnsJLOdi1fS/WPLQU3121yu04UjleCs+eQnp6umivsLAQ+/btExoWkydPxoULFxAeHo65c+cKN2G9Xo+CggIkJSXh2LFjiImJQVpaGtauXYuVK1ciOTm5x3MZqAqKsA4UkqodhYBCQCEw+Aj0mbBK8qVVvOVkLq2F0i2YxJTEkYRRG4MqSZqMOSXhlG1J8knCK4kt92eb3CbFnvg/f2eR+3ABIP8kueVxOVs1e0NYnUWMuroMvSWs3L+rXLFdCSRJy7CITepwR5aWY2dXYPmyoKfhoghrTwip7QoB9xCQi+CNGzeioqICa9as6XwG8tlHARpnz4rz588jJydHLOojIyM7wyb4jNuwYQOWL18u2uB9fvDgQcyaNaszhdhAulbKNCXDQVipFPzL997D/tOnhRV07PhkNLfY0WJrxeljp7B7226kTpmEtOnTYAgLgaPNAWtTC0bFtBNNbWEaG1NdIwqLy3Hh+EkU5xdgwf3zMfveGTfV+/SD9cjNzsV//ORVRAX6gfJJZpsDFocDAV6eCNZ5id9YamrrsO6zTHx14oz4HhkzQuQ9jY6PE265rS2tqCwtQ22VCS3NLULhOCE+RhDk6JhoMXddzrmM9R9vhLnRLOa0hKQkTJkzG9GR4SI9j4+Xp3BB9mL6mjZaVx23uAPTO7iytgFXrhXi4LYdiI6NFQJOPRVacYuvXMGeHXuwdNY9+OmLLw4YYbWZyhEaGtoZr2owGMS8y3m9rKwMZrMZEyZMQH19vSCsFotFHC6Ja0lJCaZOnYqLFy9izpw5PZ3GgG5XhHVA4VSNKQQUAgqBQUWgz4RVki9+knSSUEkiRUJEcsXJmX9akiljTqXrLr9rCZirtmReURkTK+Nf2bckwjKdjXSXlalkSHidU8NokezOwjoYhFWKITm3rbUG8/jk8Tu7TWndfZ3T4xBzV+l85PlygcztirAO6r2kGlcIQC6CKS4zY8YMHD16FBEREWKRHhISIgRo6urqMHHiRGGF4ie3bdu2Tdz7fC7yt2vXrqG6ulp85yJ/5syZ4pl39uxZjBs3ThDXl19++ZZYT3cuwXAS1habDX/esAHvbt6M8RPHY9Uzj4tzs5gt2L19D04eO42VT65A0rhkoRycV2oS1k9XhNVsbcbVwjJknzmHgtzLmDhlEhYtzoCv741Y1yZrEz79cANqq2vx7z/4Nvx92nOt2hztaWMYS+rneUMB+Fp+Ed5+fx3KK0wCYl9/PwSFhOCeBQtgbmzA1Ys5qKmsQIC/PwzGMFRUmFBXU4cRsdFInZSK9KmTEBAQgJ1bd2L/3kOijVCDQRDWianjEBEW3K5M7OkBZlxl3Kqr2NVWm124OReXlAnCGhgUJFLo9FT0gf6oLSsR/afExePt114bMMLq12QW58bxW1lZKcZ7bwrnRG2IDedwbeaBrtqora0VBNndogiruwiq/RUCCgGFwNAh0C/C6qxEK2M7OdlwgSUtmzK1jLSSSkurzNcqrYfa2Ey2JRUWpSovf+M+JF4yTla6F0vyxrrOaWK6cgeWpFsSay2xYxuDQVhluhux2OlC1p91XFlMtHh3JSLV3ZCRVlxFWIfuxlI93Z0IaBfB8rnWm0W4fPEmX1pp0dMu5Lt6RgwE2sNJWHn8u44fx6/efx8VNTX4l39bg7iEWFSUV2Ljp5+jzeHAylWPCGslSVtuQTnC9AEiD6u2EJ8rReXIPndRKPeOnTABSxbeC0OYHq0OWizba5sqq7Dx088QFBSEJ5994qYYTG8PDxG/yk8WuiV/deIs1n6wQcxtLF46HRauWI6W5macOpQFLw9PzL5vJsaMHQM/P180WZtRWFCIo1nHUFtbh/iEWCx+aJF4afHH37yJxkazUBOeOH0aZs+9BzGRYaA4Uk+l0dqMorJqNDe3YM+mLwRZfuS5Z3vaTaQGstRUYffWHfD18ML2P/xhwAhra2UZwsLCxLxGF+DU1FRkZmYKb4GqqirxgoYvZ4gdvQX4Muby5ctISEjA9evXRX16I/BanDt3DmPGjBHf+XLnySefFHVpsaWFNi4uDqdPnxY48iUu6/KPbsj3338/rl69iuzsbNEfU+rIUKSlS9sFrrRFEdYeh42qoBBQCCgEbhsE+kVYpQuqVjGXZ6QljdI1WEssSZgk+dIKGGknEikuJK2CklRKlWHpCiwttJLMyjakwJHsvyukh9rCKvHhJOuMW3ejQUtWnV2BezuKFGHtLVKqnkLAPQTu5EXwcBNWs9UqhJd2HD0KY4QB3/7ui8i7mo8P3/sY6dMmYcnSxSJ+taKmARVV9TCGBiHaeLPIUUllLS5eyMWx/QcwZvxYLFuSgdFRBnh6eICqwdWt7aq7uTmXseXzrRg/YRzuX7bkJsuesztwQ6MZ7338GXKu5AlPFaaxSU5NRdqUNGR+tlnka1384CKRKkcrPsT5kBbcrANHcObkGdBVee6COWhpacX+3QfEQDNGRyPj/oVIm5AEb90N4SJXo5B9V9WZwXNk2fXZJlSVl+PhZ1cjIDCg24Hr7+cDX9ix9bMvUVx4HWc//FBg4k6RMaw+lgZhYeW5kySSeNbU1AiPAM7HMgUc53RaRuk5wLraNG9S/Z91OF/RdV6+PJZzJj/ZDz0SiIXM78q2aHVlrCwLBRmJPV9msw22TULtXO7ke9Wd66b2VQgoBBQCdyIC/SKsPFFpSZXWSK2AEEkmv0uLniSRMi5Tyt9LUsr2tAJDtEhIQiuttFJZmHVl3KqUz+e+UgRKKwrVnRqhjCnV1pGxuH21sEoSzWPTWpW1ixc5OKTVWLroSpcoV2qKWtIu8eyPwqIk9zJuWB5LX8/3Thzg6pgVAkOJwJ28CB5uwsrrdOjsWfyvv/0NxZWVGJ86XpC4nOxcLFvxEKbPmoZWux25+WVgLKcxLBjRhnbFX5ZGSzMuXM7HocwdGJEQj4WLMjBuhAFU3xXPZkAIKlntDhw+cFioBC9buUyQYfn8JYXT67xEDKssVwtL8Kvf/UUoAPP5XV9Tg4zF8/HVwcMi9+moxASMiB0Bg9GIhJFx0IfqO4mrfAF78Vw2tn25Q8SvasUCOUfMmJ+BBfPvQaC/X7dDlUJSReXVMFtbRL1je/eL3K8z588TAlDdFZ04J2DHpi0oyC/EO6+9htmTJrl1azirBMuwFK3HVFeChW51PEA738n36gBBoJpRCCgEFAJ3DAL9JqxaF1dJ1LSWQ0kcpQWUdSRxkuJJcpGgneCk+xzbly7A0srqTF5ZV0uU2ZdsS5tqxtXV6ErsiHX7Qlili5hzH925I7OutBhr43gljrItSTBlSqDu4lTdGXG9PV93+lD7KgTuBgTu5EXw7UBYOUaYk/XNDRtAiysDSxPHjBaENTzCKKyLdY1U2fVEjDEEYfpAMayaW1uRV2yCqdKEypJSzJg1DYnRBoT63FD6lYS1ztKEbV9uF3GxL33vXxEZHdk5NElTSVj9Owhri82Odz76DGfPnMeocWOF2nBpYRHCwkNRU13b6S3j6+cr3JZbmHM1KgoRUYb242pqQZWpClVV1UKMyVUZER+PR554BPGxN47DVb06sxUFJVWdm3LPnsO5o8cQlzgasxYu6Pb2opLyiIhQbP3nJmSfz8Frzz+P1Q8+6NYtKQnruQN7hVWUls8pU6agtLRUxLHSpZcW0Xnz5t1keXar0wHc+U6+VwcQBtWUQkAhoBC4IxDoN2Hl2WnJotZdVRJLrRASCZwUVpKxpvzu/AZWm0tVGxvrnAJGG4+ptVryuHoii6yjFYtyvlKuLKOurmZ3bchz62kUyPPV1pOYuHKV7qm9/mzv7fn2p221j0LgbkJAuwimOirdHmVsv9YToztM6NLI/Rizx320L9+6imGV+8h2WY+5MCnY5Fz44tDVsdwOhLW5pQVXiovxwz/+EddKSoSr64Il85A+fQpMdWbUNliFFwsthgnR4Qjy9xUxrRQiIpElMWMKF0NIEEJ9vBGku2EpJWGtarGhqLgUX3y2RbjoPrn6CYSG3XArpoWVZNXP0wNNza3Izr+O9979AGFGA8alpSLn9FlUlJYJSPl8Hj1mFMYkJcIQYRDzYWF+EUpLSlFeWiHcYfUhehHTKlO9MXaWz9v4kXFoqG8QRNbDwxOPrFqJ6dO7tnjyWAtKTWiwNHdeThLzg5nb4OXtjSWPrYR/YDt5d1Xo/cvctUwPdPTwMSyZMQP//b3vuXVrSsIa5nFDLMlZOGnPnj1YsKB7Mu3WQbixsyKsboCndlUIKAQUAkOMgFuElccq1WslSdSSVemmyzpaF1gu4KSrlPyU5y0Fl6SlVcbAyv1lXAp/15JWGesp3Y6HGEfVnUJAIaAQ6FQJ5vPqww8/FLklmbKD8XYkoIzfowjNyJEjRZwfvz/22GNgGhwSoHvuuUcI1zzyyCMipQ2/FxcXi9QgFKTh7zt37hSCNtHR0SLvJeMG58+fL/bjM5HWrdjYWOHRQgGa+Ph47N69WygNM5UI04hQ7IYkl8I3PC4K37QEBIMkZCjT2jCutMxkQllVFa5XVuJKUREu5OXh5KVLsLc5kD5jKqbMmg6Hhxeo/kvixuLno0NiXKSIw6yqaxRxrUwlQ7IaEuQPnacn9DoSzxuEtbWtDZVNLTh7+rwgrFOnT8GC++fd9EJAEFERB9mMMlMtMjdnoqK4GLPm3YeoSCP2bd+N6qpq2B12gfPT33zyJgst5yWS1S2fb0F5eSVmzZ6B5PFJImSFisfrP9ooUvJwP4vZisMHjqCosAhJY5Px1DdXiXquSnW9GcUVNcIVWhZbqw07N34Gc3090mbOwNhJad3egdGGEORlZ2NH5i4E+vhi1xtvwKeL/npzK0vCev38GaSkpIiXIBREGj16tLCssnBe5v8c6+K6+fkhNzcXkybdcMPuTV+DUUcR1sFAVbWpEFAIKAQGBwG3Cat0DeYnJyyZf1VLJukuJIu0EEg1YK2FldvkHyd+acGU8a2yTW2fsp2e0tgMDnyqVYWAQkAhcAMB7SL4yy+/RExMjFA8Ze7UEydOCKLKZxUJI0kn/x87dix27NghFv0klySkjz76KLKyssR3/h0/flz8kQCT5JaXlwtiQFVUElfWkQSVwkT8TqEZElTmwmQ99kdhGqqqHj58WJAH5sc8deqUcNu0+gYMCWFttFqRnZeHC9euITs/H+Uk8Y2NqG5oQE19PWwU6vHzw9i0iRiblgofPz/Y7Y6bhlm4PgBxUeFgXKeptlG4CDN1i39H6hqmvKFrLy2lstS22lFeU4utmzJxJfcqVq5agQkTU+ChqcO6TS2tKK2sQ/b5iziyaw9iEuLw+NNPoPx6MbZs2orGhkYxN92bMRtLH3HtVntw70Hs2bkfc+bOxtyF97Wr3Lfa8Obv/iyI6gvffl5YX3dm7sKJoydFSpvVa55G0rhbY1FpQb5SVCEsyc4l+9RpnD92HMYR0bhn4YJurazG0GA019di3YfrUV9Xj3W/+AVSExP7fftKworaKnF+tOZv2rRJuAXv3btXqPbK0BeOOxJVvnThSxKmfOI4Hc6iCOtwoq/6VggoBBQCfUPAbcLK7pxdcrX5T6XlU6afkWJNvT1M5/20llxpuWVb/VXQ7e1xqHoKAYWAQqAnBAZrESyF6noSXXOOie/peLXbB9slmMR049692HfqlCCpjFE1NzV16g4wzYs+LBTR8fEYlZyEgKAg6FxYACnENCYuQqjzSg+dYG8dAjrElRrtDjTbHUI4KUjnBY82wGx3oMFmQ+6lK/j4H59gVOIoLF3xkFAj1haSwvKqeuQXXMfhnbthbmjA6n95FklJI/HVoaPYsjkTjg7yHBFpRMbCuRg5eiTCDe0qtLU1dSjML8SenftgqjAhIMAfIWEhCDeEC8GlooLrwj04Y+F9KCstx+VLV2C1WMW+6dPS8cTTj95yyYora1FV2+jyUlrNZuz452ewtbYiJX0yUqZO6fKS003aGBKAP//+LyKtz6vPPYc1y5b1ZYjcVFcS1nDPW9OxOY9D6SosPaP63ekA7jhY9+oAHqJqSiGgEFAIKAQ6EBgQwupMWrW5UaUkvYzDktZWfpdxqVIVmN9ZZHwV95VWVU54si2Zx1SSX0VW1XhWCCgEbgcEtItg5pukKy//mM4jPz9fuOoylyTzRtIKyv/pWkp3XroNy9jVcePGidPhM47Pt0OHDglX3k8//RQZGRm4cuWKsFRR4Ofjjz/GkiVLkJyc7Ja4zWARVuYxXbdrF/66cSNMtbXtnjMAEkYlwGgMhyHSiOBwI2yeOvHs5/l6dJGT1NdHh1EjjOCnLD6eHgjReUHXkaaFrr9MX0N3Y2lfZX9NTc1Y+9d/oKK8AvcvXYxZc2belJuT7sam2gYUXC/DsX0HhLjSA8uWYM68e9HmaMOBvQexY+su0e2Y5DFi/rpeWCRiUKXegPQQknVojaULsfblKrfJsJiw8DAYjAYU5BUgNj4W33ppzS3DOCevFBR/6qrkX8rF0b37hIpx+r2zhUKyqxIc6Cfy1m5at0mk2ZmZmoq1P/5xv28bSVibyophMBiExZ7eAWlpaSJPKq/lkSNHxLjl/1LT4quvvhKpb1iPL7RJ4OWnFFLUhv7QQ4DeBNu3bxdtsT774jpA64VFF3fmfeV9IS27vJ8YRyvvM+7HP26/3OqBCQE3xlG/gVA7KgQUAgoBhcCgIzBghJVH6uyqKycTZwLrnO7G2YrKCYULAKnkK/O1SYLK/eWbdU5wcpEz6GipDhQCCgGFQDcI9GS1YfwqF/OuCgkQF+NdCStp9xkMS9VgEFZaUX/+979j04ED8PP3Q8KoeKRPTce4lGT4+PqIc62saURZVZ1LTBijSpddL08P6IP8ERWuh5cTmfX19ESIzhN0A2ZhntXqVhvsmnjP1pZWbN2ciWNfncCE1BQsW/kQAoMCRf/tcxdQVduA3Mv5OH/iJJCBOMQAABAVSURBVMqLi5E2KRUrn1whtlssVuzZvhfHjhwX35/65jcwPmUsKisqcTnnCsrLymGxtIe+xMaPwPjUFER0WG9JjkwVVYIwxyXEIDcnV1g4Q0JDkZg0GnlX87Bjyy4YI4146rlVN+HA+S2vxITmlvaXubKQ0Heq7NvtOHkwC9fz8hAdF4eJM2cg1BB+ExnnfkEBvoiNCEPuxRx8+sF6RIaF4a0f/QjJ8a4Jbk83uiSsO9d/gsWLFwvSyljVy5cvC5d1upvT9Z1qwXQ5z8nJwdKlS4X7e3p6Ot555x3hKs8YV8ZiMw6b8dh0V09KSkJeXh4ef/xxQYKXL18ucq2SvGpjwdkn47zpbsx+6QZPF/v9+/fj6aefFq7K3I8vfPhyh275c+bMEW7wUx97CqmBrmOGezp3tV0hoBBQCCgEhhaBASWs7RN/W+fbTXkqknA6uwc750x1zu0qv0s3YGllle0qgaWhHSyqN4WAQqB7BLSE1RXx1P7WG2LaVW/u7NtVmwNNWJtaWvCbDz7Ah9u2IdwYjowF92HSlLSbFIoZg5pbUC6soZ3PdS9P6Ly8oNN5ItDPFwF+PvD38xEKwNrSPn/YwCyrAW0OeDja41yb6dZraVcTluXiuYvYu3O/cNGdMXsGRo5OQF1tvbBgs9jtbSgqKUNB7hVYzGYE64MwfdZ0QbJFm03NuJR9CcVFJeL7giXzO7fxOy2pjQ0NLqFlOpv6uga0dngQOVdqsjQJEqZN7ybr6PXB0HVYErX7+fkHwNffX5BSbx9veHp54lr2JbS2tMAQGYnxUyYjNDwcOh8f8RLEi1ZJX2/ER4WhzWbDf//X7+HZBqx5+GG8/PjjwuLb1yIJq6E9za0ozuPS2TXYeTtFwRi73ZvxLOt05fbeVRtd3XO5zW0Y63sjxrmv56/qKwQUAgoBhcDQITDghFUeulbdl5MqJ00uMDh5SAuqM0GVBFYSVLYhXeJoVeV37q/NTzp0UKmeFAIKAYVA9whoCSstQxRcWrFihVDk5R8tPjLmn5ZW/kZBGlpe+dyjWzA/P//8c/G8oziNFGeipYgiTiaTSViKaMGi4BL7YGE73L+/ZaAJ676TJ/HqG2+g2W7DwyuXYeqM9FsOrd7chPwSk/id2keeaIO/j04Q1eYmi1ABbmlpFdZJliartVPYr8naBLO5Pf6z1WJBS1Mz2tAmhJhq6hpgs9+wSlabqm8isMyb6uvj21+oetyPBHQ4i7ePD4zRUQgMDoafvz8CgoMREhqC5MQ4REcZsf7DDTh35gJmTpiAX778MqLCw/t8uJKw7v7nOiEGxrG9bds24UFACyrnbo51GQ7EMU6hJakg3OcOB3iHnrwhBrg71ZxCQCGgEFAIuIHAoBFWeUwkoZKoyt9IXkk6paIwY1Fk7Ap/IzmVBJWLNllYR7wt9tK80nXj5NWuCgGFgEJgIBGQi+DKykqRUoYukXR1pGoq3RxJRrmQZwwfF/IkmOfPnxcxrK+88gree+89PP/882CcH591Mo8r1X6pDvzEE09g69at4pDZDgmsVGalKitdIvtbBpKw0pr4oz/9CduOHEFsQhweXbVCuPZaLGY0N7XAbrMJq6OlqQXlpho0W5tAI58nLaUdqWVIcNrPsxW0QrJYrBbQvVc7J9C1l1ZGFoOhnXhxjuDvUrQpODgIPh11uJ0qxCStg1Xqa127OLvqj7lnLY2Wm6zMt9Rra0N9XR1smlhWc6OlMza2uYnk3dLl6ei8dQjS64WbMjGyWiw4c+ocIsLC8D+efhorMjL6DIUkrNXXLsNoNIqxx7HMFyoTJ04UrrxMX8NYbo5VrgMYi8qXMLdDUYT1drgK6hgUAgoBhUDvEBh0wioPg29aST6llbR3h9eu/isJbH/clnrbj6qnEFAIKATcRaCrRbDWjZHEk9ZQV4XCTKNGjerc1J2rpHabVGF15/jdJazW5mbsPn4clwoLUW82Y9exY6jqsKqFhod2hIuQuNiF0m57Du82oXArBfd4/HTbDdbrRUJUXx8fhIWHitOiey5/5zygDwmGf0C7S6z0yJH78pMxniSoVB5m8fX1uW1fdNptdrS0tt5kAb6VsNIt+YaiMreTyEvcbLZW8Z0uwfX1jSKFTkV5uUjRU11VC4fNJlydmQtW4CEs2M0Cy4wpU/Dqs89i1IgRfRo+rlyCnRsgUeWLBwqL9cbtt08H4GZlRVjdBFDtrhBQCCgEhhCBISOs2nOSgklSUVEbayQUIjv+OJlKYYkhxER1pRBQCCgE+oWAdhFssVjEIp2ESj7r+D9JBt0nnQsJHL1Nhqu4S1jLqqrwg9//HpcKCkBlYA8vTxgjjIIUeXp4IkgfJIgmi4+3NyKiIsU2vpAMDQ+Bf0e8qPxNEE++sNS1K7kyV2m7dw0/PXsdd0m3YumTQ+stxZl6O6+0dsTFsn9GxNqZK3y4LlCH5bnddfrm2EseE8WmOM7aXwpDvAhgbLCwyra1weGww2JtwYWcKyjKK0DRlatiLPp6e2Pa+PH4zxdewOiYmF6fnSSsh7d+IUSX6DFA8SNaW2lVpSs7BZfoYUARJnoM0IX9zTffFGJKrE9CSxdhulDTW2AoiyKsQ4m26kshoBBQCLiHwLAQVvcOWe2tEFAIKARuTwS0i2AqplKtlMqn48ePR2pqqlBDJSHjgn7y5MmCMBQVFQnXYJIxElZuYxwgrVIyTQcX/4Nd3CWsJSYTXvrVr+AZHobJ98wS8aeJcZEI8OteiVXnAXh7eAoyyMK0NN2RQm8PUtZ2wiYIqKeH6IvFl2yO5Ja/s9YQaep0EsY+XiQeo9cAHWOrow311H1wdI1emakOptpGQWTra2pwMHM7GuvrMXLECPzmlVeQOnp0r89AEtbjO7cJN196DdAVni9ezp07J1yEOY5JSKn8u2rVKjHGs7KyxLjn74zhZqonqvaSxA5lUYR1KNFWfSkEFAIKAfcQUITVPfzU3goBhYBCoBOBO3kR7C5hLSgrw/M//zniU8ZjzIQUgQlzf46OMXY5QmjtNProBMFUxX0EaGWto4txF6RVS1iZW7bw6lWRwzUhKqrfhDXcs+2mPLS9tV7Lsx0uV+E7+V51f6SoFhQCCgGFwJ2FgCKsd9b1UkerEFAI3MYIaBfBFKChyyMtqRSTk+6+tEDJ3NFcrDc0NAhrExf6UoyOdenaKcXoeMpapXW6FHO7VB6WSqzuQOMuYb1WXIwnXn8daTNnYPT4ceJQaPmckBgj3HldFR8PDxh82l1+VRkYBBpsDpjpFuyiuYrqBlTUMIVO+9aq8gp8tXsPDIGB/SasVVdzERcXJ8bw2rVr8dBDD+HixYvCckovA47hkSNH4tixY8LbgOrWiYmJQqCJ8doUZ1q9evXAnHwfWlGEtQ9gqaoKAYWAQmCYEVCEdZgvgOpeIaAQ+PogIBfBTDVjNpsRFRWF4uJiEa/HhXtJSYn4zvQeVA2mizBFaehSeeTIEbHoT0tLE7F+mzdvFot7uleGhoYKAsDthw4dEiqsjBek2yVFnB599FG3QRwIwvrUT3+K9Nn3IGbUyM7jGRMbgcAA17G55LHhOh28uyC0bp/UXdiA1eFAPYWtXDDW2gYLSiprYbO356ytr6nFiQMHoff0xP/97neRohH86gk66RJclnNBjGW+ZPnkk0+E+zvHPr8fPXpUxLfyxQzJKsc6X7KMGTMGX3zxBV566SW89dZb+P73v99TdwO+XRHWAYdUNagQUAgoBAYNAUVYBw1a1bBCQCFwtyGgXQQzbyoX6iSnXKwzRQ0trbS6SgLL32lt5eKeFlbG9jGeb86cOWJxz3pc/DMNDrezPj9plaXFlb+zza5Uh/uC/0AQ1md+9jNMmXMvouJiO7uOiQiFMTSoy0OhlTVQ5yXiTwconLMvp/21q2tlLKsgrLcy1sqaBpRXN4j8qCyNdfU4dSgLsUFB+OmLL/ZLdCkU9psUmKWLL/vg/+6moaMngbttuLrI2VYbUvyVdf9rdwOoE1IIKAS+lggowvq1vKzqpBQCCoHhQEBLWEk+SSq7KySvJKBa1eDhiukbLMIabQxBZFi7OnBXRefhAV8vDwR4eoEiTKr0H4FGux2NNodLl2BtDKuWsCYbjfjPNWsQHxXV646lhfXA5s+wZMkSIRxGtd89e/ZAr9cLd1++YCHhbGpqEt4Gly9fFvW47cCBA5g7d6544cJ7gLmG+XKH3gl8UTNu3Dgh4sR7hC906FVQWlqK3bt3CwEzvhCiazH7TElJEa7FvN8MBoN4ocOcr3RDTk5OFufE/dkniTRf9BS2tOHR2dN7fb6qokJAIaAQUAgMHwKKsA4f9qpnhYBC4GuGgDNhpToq3R/37t0rrEQzZ84U8X1cNC9fvlyk+zh+/LhQA3722Wd7naplMGBzh7DSlrfl0CH87P33b7WwRobCGNK1hVWeC3kqPYP9PD0R4KWIa3+usR1AXasNzb0QXRpIwpqRkSGs/G+88QamTZsm/idxpHdAQkKCGP90c6c7MAkp3d63b9+OpUuX4sKFC4LAnjlzRri9czvjvvkSh/cKyemJEyeQnp4uyGtmZqaImWW7su2FCxcKRW7ul52dLQgp3ejz8vKwaNEiQWZJjklYpZu+IyIGj82Z2R+Y1T4KAYWAQkAhMMQIKMI6xICr7hQCCoGvLwJ3clycW4S1rQ2f79+PX370Eabedy8iY2+4BCfFR/WY2sbViGC6F7oLe3t5wtvDA7o+pqlxTjXDtDn2QUiiSqJNq3BX6rjMAUs15MEudAFutDtgtbu2rrL/wbCwGmSS225OUOZa705BuDeuv3zRw1jwgSjZFhtSApRL8EBgqdpQCCgEFAKDjYAirIONsGpfIaAQuGsQuNsJ6283/hMzF8xHkF4vrrm3zhMpo2MG9PpTebgrjsQcrndSEflieyCz3N6TJhUjUlsdjh4JeXsM6w2VYHNDA05nHcaYsPB+uwT3hrDejtfkTr5Xb0c81TEpBBQCCoHBREAR1sFEV7WtEFAI3FUI3MmL4IGwsP7qk48xfko6/AMCxHUPDvBDZLheWMX8/f3uqrFwO55so7VZEFZ7h0pwS3Mzcs+dR2JIqCKst+MFU8ekEFAIKAQUAgIBRVjVQFAIKAQUAgOEwF1LWAFsPXQIP/zTn+Dr7wePDrdNnaeXyMHqpfOCXt+98NIAXQLVTDcI0G24qblVqPey2G121NfVYt7kdPzHc89hhNHYa/yk6JKysPYaMlVRIaAQUAgoBPqJgCKs/QRO7aYQUAgoBJwRuFsJK3EoMZlw7OLFO3JQ2Ox2FJaV3ZHHPhAHnT52LGanpcHPx6fXzSnC2muoVEWFgEJAIaAQcBMBRVjdBFDtrhBQCCgEJAJ3M2G9k0cBLY5mq/VOPgW3jt3XxwfePaRgcu6AhJXj3bmM9QFuN6srj1MSbO3xzvZ3Cza1s0JAIaAQUAgMEQKKsA4R0KobhYBC4OuPgCKsX/9rrM5QIaAQUAgoBBQCCoGhReD/A4bUw7gQknjR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5372" y="160338"/>
            <a:ext cx="10316044" cy="4792662"/>
          </a:xfrm>
          <a:prstGeom prst="rect">
            <a:avLst/>
          </a:prstGeom>
        </p:spPr>
      </p:pic>
      <p:sp>
        <p:nvSpPr>
          <p:cNvPr id="12" name="Content Placeholder 2"/>
          <p:cNvSpPr>
            <a:spLocks noGrp="1"/>
          </p:cNvSpPr>
          <p:nvPr>
            <p:ph idx="1"/>
          </p:nvPr>
        </p:nvSpPr>
        <p:spPr>
          <a:xfrm>
            <a:off x="3429000" y="1676400"/>
            <a:ext cx="5448300" cy="5029200"/>
          </a:xfrm>
        </p:spPr>
        <p:txBody>
          <a:bodyPr>
            <a:noAutofit/>
          </a:bodyPr>
          <a:lstStyle/>
          <a:p>
            <a:pPr marL="0" indent="0">
              <a:spcBef>
                <a:spcPts val="0"/>
              </a:spcBef>
              <a:buNone/>
            </a:pPr>
            <a:r>
              <a:rPr lang="en-US" sz="2400" b="1" dirty="0" smtClean="0">
                <a:latin typeface="Calibri" panose="020F0502020204030204" pitchFamily="34" charset="0"/>
                <a:cs typeface="Calibri" panose="020F0502020204030204" pitchFamily="34" charset="0"/>
              </a:rPr>
              <a:t>Phenomenon:</a:t>
            </a:r>
          </a:p>
          <a:p>
            <a:pPr marL="465138" indent="0">
              <a:spcBef>
                <a:spcPts val="0"/>
              </a:spcBef>
              <a:buNone/>
            </a:pPr>
            <a:r>
              <a:rPr lang="en-US" sz="2000" dirty="0" smtClean="0">
                <a:latin typeface="Calibri" panose="020F0502020204030204" pitchFamily="34" charset="0"/>
                <a:cs typeface="Calibri" panose="020F0502020204030204" pitchFamily="34" charset="0"/>
              </a:rPr>
              <a:t>While learning about the history of New York, students discovered that the current color of the Statue of Liberty is different from what it originally was.</a:t>
            </a:r>
          </a:p>
          <a:p>
            <a:pPr marL="465138" indent="0">
              <a:spcBef>
                <a:spcPts val="0"/>
              </a:spcBef>
              <a:buNone/>
            </a:pPr>
            <a:endParaRPr lang="en-US" sz="1800" dirty="0" smtClean="0">
              <a:latin typeface="Calibri" panose="020F0502020204030204" pitchFamily="34" charset="0"/>
              <a:cs typeface="Calibri" panose="020F0502020204030204" pitchFamily="34" charset="0"/>
            </a:endParaRPr>
          </a:p>
          <a:p>
            <a:pPr marL="0" indent="0">
              <a:spcBef>
                <a:spcPts val="0"/>
              </a:spcBef>
              <a:buNone/>
            </a:pPr>
            <a:r>
              <a:rPr lang="en-US" sz="2400" b="1" dirty="0" smtClean="0">
                <a:latin typeface="Calibri" panose="020F0502020204030204" pitchFamily="34" charset="0"/>
                <a:cs typeface="Calibri" panose="020F0502020204030204" pitchFamily="34" charset="0"/>
              </a:rPr>
              <a:t>Driving Question:</a:t>
            </a:r>
          </a:p>
          <a:p>
            <a:pPr marL="465138" indent="0">
              <a:spcBef>
                <a:spcPts val="0"/>
              </a:spcBef>
              <a:buNone/>
            </a:pPr>
            <a:r>
              <a:rPr lang="en-US" sz="2000" dirty="0" smtClean="0">
                <a:latin typeface="Calibri" panose="020F0502020204030204" pitchFamily="34" charset="0"/>
                <a:cs typeface="Calibri" panose="020F0502020204030204" pitchFamily="34" charset="0"/>
              </a:rPr>
              <a:t>How did the color of the Statue of Liberty changed from brown to blue green?</a:t>
            </a:r>
            <a:endParaRPr lang="en-US" sz="2000" dirty="0">
              <a:latin typeface="Calibri" panose="020F0502020204030204" pitchFamily="34" charset="0"/>
              <a:cs typeface="Calibri" panose="020F0502020204030204" pitchFamily="34" charset="0"/>
            </a:endParaRPr>
          </a:p>
          <a:p>
            <a:pPr marL="688975" indent="-460375">
              <a:spcBef>
                <a:spcPts val="0"/>
              </a:spcBef>
              <a:buNone/>
            </a:pPr>
            <a:endParaRPr lang="en-US" sz="1800" dirty="0">
              <a:latin typeface="Calibri" panose="020F0502020204030204" pitchFamily="34" charset="0"/>
              <a:cs typeface="Calibri" panose="020F0502020204030204" pitchFamily="34" charset="0"/>
            </a:endParaRPr>
          </a:p>
          <a:p>
            <a:pPr marL="463550" indent="-460375">
              <a:spcBef>
                <a:spcPts val="0"/>
              </a:spcBef>
              <a:buNone/>
            </a:pPr>
            <a:r>
              <a:rPr lang="en-US" sz="2400" b="1" dirty="0" smtClean="0">
                <a:latin typeface="Calibri" panose="020F0502020204030204" pitchFamily="34" charset="0"/>
                <a:ea typeface="Tahoma" panose="020B0604030504040204" pitchFamily="34" charset="0"/>
                <a:cs typeface="Calibri" panose="020F0502020204030204" pitchFamily="34" charset="0"/>
              </a:rPr>
              <a:t>Performance Expectations:</a:t>
            </a:r>
          </a:p>
          <a:p>
            <a:pPr marL="463550" indent="-460375">
              <a:spcBef>
                <a:spcPts val="0"/>
              </a:spcBef>
              <a:buNone/>
            </a:pPr>
            <a:r>
              <a:rPr lang="en-US" sz="2400" b="1" dirty="0" smtClean="0">
                <a:latin typeface="Calibri" panose="020F0502020204030204" pitchFamily="34" charset="0"/>
                <a:ea typeface="Tahoma" panose="020B0604030504040204" pitchFamily="34" charset="0"/>
                <a:cs typeface="Calibri" panose="020F0502020204030204" pitchFamily="34" charset="0"/>
              </a:rPr>
              <a:t>5. </a:t>
            </a:r>
            <a:r>
              <a:rPr lang="en-US" sz="2400" b="1" dirty="0" smtClean="0">
                <a:latin typeface="Calibri" panose="020F0502020204030204" pitchFamily="34" charset="0"/>
                <a:cs typeface="Calibri" panose="020F0502020204030204" pitchFamily="34" charset="0"/>
              </a:rPr>
              <a:t>Structure </a:t>
            </a:r>
            <a:r>
              <a:rPr lang="en-US" sz="2400" b="1" dirty="0">
                <a:latin typeface="Calibri" panose="020F0502020204030204" pitchFamily="34" charset="0"/>
                <a:cs typeface="Calibri" panose="020F0502020204030204" pitchFamily="34" charset="0"/>
              </a:rPr>
              <a:t>and Properties of </a:t>
            </a:r>
            <a:r>
              <a:rPr lang="en-US" sz="2400" b="1" dirty="0" smtClean="0">
                <a:latin typeface="Calibri" panose="020F0502020204030204" pitchFamily="34" charset="0"/>
                <a:cs typeface="Calibri" panose="020F0502020204030204" pitchFamily="34" charset="0"/>
              </a:rPr>
              <a:t>Matter</a:t>
            </a:r>
          </a:p>
          <a:p>
            <a:pPr marL="801688" indent="-460375">
              <a:spcBef>
                <a:spcPts val="0"/>
              </a:spcBef>
              <a:buNone/>
            </a:pPr>
            <a:r>
              <a:rPr lang="en-US" sz="2000" dirty="0" smtClean="0">
                <a:solidFill>
                  <a:schemeClr val="tx1"/>
                </a:solidFill>
                <a:latin typeface="Calibri" panose="020F0502020204030204" pitchFamily="34" charset="0"/>
                <a:cs typeface="Calibri" panose="020F0502020204030204" pitchFamily="34" charset="0"/>
              </a:rPr>
              <a:t>5-PS1-1</a:t>
            </a:r>
            <a:r>
              <a:rPr lang="en-US" sz="2000" dirty="0">
                <a:solidFill>
                  <a:schemeClr val="tx1"/>
                </a:solidFill>
                <a:latin typeface="Calibri" panose="020F0502020204030204" pitchFamily="34" charset="0"/>
                <a:cs typeface="Calibri" panose="020F0502020204030204" pitchFamily="34" charset="0"/>
              </a:rPr>
              <a:t>	</a:t>
            </a:r>
            <a:endParaRPr lang="en-US" sz="2000" dirty="0" smtClean="0">
              <a:solidFill>
                <a:schemeClr val="tx1"/>
              </a:solidFill>
              <a:latin typeface="Calibri" panose="020F0502020204030204" pitchFamily="34" charset="0"/>
              <a:cs typeface="Calibri" panose="020F0502020204030204" pitchFamily="34" charset="0"/>
            </a:endParaRPr>
          </a:p>
          <a:p>
            <a:pPr marL="801688" indent="-460375">
              <a:spcBef>
                <a:spcPts val="0"/>
              </a:spcBef>
              <a:buNone/>
            </a:pPr>
            <a:r>
              <a:rPr lang="en-US" sz="2000" dirty="0" smtClean="0">
                <a:solidFill>
                  <a:schemeClr val="tx1"/>
                </a:solidFill>
                <a:latin typeface="Calibri" panose="020F0502020204030204" pitchFamily="34" charset="0"/>
                <a:cs typeface="Calibri" panose="020F0502020204030204" pitchFamily="34" charset="0"/>
              </a:rPr>
              <a:t>5-PS1-2</a:t>
            </a:r>
            <a:r>
              <a:rPr lang="en-US" sz="2000" dirty="0">
                <a:solidFill>
                  <a:schemeClr val="tx1"/>
                </a:solidFill>
                <a:latin typeface="Calibri" panose="020F0502020204030204" pitchFamily="34" charset="0"/>
                <a:cs typeface="Calibri" panose="020F0502020204030204" pitchFamily="34" charset="0"/>
              </a:rPr>
              <a:t>	</a:t>
            </a:r>
            <a:endParaRPr lang="en-US" sz="2000" dirty="0" smtClean="0">
              <a:solidFill>
                <a:schemeClr val="tx1"/>
              </a:solidFill>
              <a:latin typeface="Calibri" panose="020F0502020204030204" pitchFamily="34" charset="0"/>
              <a:cs typeface="Calibri" panose="020F0502020204030204" pitchFamily="34" charset="0"/>
            </a:endParaRPr>
          </a:p>
          <a:p>
            <a:pPr marL="801688" indent="-460375">
              <a:spcBef>
                <a:spcPts val="0"/>
              </a:spcBef>
              <a:buNone/>
            </a:pPr>
            <a:r>
              <a:rPr lang="en-US" sz="2000" dirty="0" smtClean="0">
                <a:solidFill>
                  <a:schemeClr val="tx1"/>
                </a:solidFill>
                <a:latin typeface="Calibri" panose="020F0502020204030204" pitchFamily="34" charset="0"/>
                <a:cs typeface="Calibri" panose="020F0502020204030204" pitchFamily="34" charset="0"/>
              </a:rPr>
              <a:t>5-PS1-3</a:t>
            </a:r>
            <a:r>
              <a:rPr lang="en-US" sz="2000" dirty="0">
                <a:solidFill>
                  <a:schemeClr val="tx1"/>
                </a:solidFill>
                <a:latin typeface="Calibri" panose="020F0502020204030204" pitchFamily="34" charset="0"/>
                <a:cs typeface="Calibri" panose="020F0502020204030204" pitchFamily="34" charset="0"/>
              </a:rPr>
              <a:t>	</a:t>
            </a:r>
            <a:endParaRPr lang="en-US" sz="2000" dirty="0" smtClean="0">
              <a:solidFill>
                <a:schemeClr val="tx1"/>
              </a:solidFill>
              <a:latin typeface="Calibri" panose="020F0502020204030204" pitchFamily="34" charset="0"/>
              <a:cs typeface="Calibri" panose="020F0502020204030204" pitchFamily="34" charset="0"/>
            </a:endParaRPr>
          </a:p>
          <a:p>
            <a:pPr marL="801688" indent="-460375">
              <a:spcBef>
                <a:spcPts val="0"/>
              </a:spcBef>
              <a:buNone/>
            </a:pPr>
            <a:r>
              <a:rPr lang="en-US" sz="2000" dirty="0" smtClean="0">
                <a:solidFill>
                  <a:schemeClr val="tx1"/>
                </a:solidFill>
                <a:latin typeface="Calibri" panose="020F0502020204030204" pitchFamily="34" charset="0"/>
                <a:cs typeface="Calibri" panose="020F0502020204030204" pitchFamily="34" charset="0"/>
              </a:rPr>
              <a:t>5-PS1-4</a:t>
            </a:r>
          </a:p>
        </p:txBody>
      </p:sp>
    </p:spTree>
    <p:extLst>
      <p:ext uri="{BB962C8B-B14F-4D97-AF65-F5344CB8AC3E}">
        <p14:creationId xmlns:p14="http://schemas.microsoft.com/office/powerpoint/2010/main" val="971095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
        <p:nvSpPr>
          <p:cNvPr id="6" name="Rectangle 5"/>
          <p:cNvSpPr/>
          <p:nvPr/>
        </p:nvSpPr>
        <p:spPr>
          <a:xfrm>
            <a:off x="228600" y="76200"/>
            <a:ext cx="8763000" cy="66294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
        <p:nvSpPr>
          <p:cNvPr id="5" name="Rectangle 4"/>
          <p:cNvSpPr/>
          <p:nvPr/>
        </p:nvSpPr>
        <p:spPr>
          <a:xfrm>
            <a:off x="381000" y="228600"/>
            <a:ext cx="8458200" cy="62484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
        <p:nvSpPr>
          <p:cNvPr id="4" name="TextBox 3"/>
          <p:cNvSpPr txBox="1"/>
          <p:nvPr/>
        </p:nvSpPr>
        <p:spPr>
          <a:xfrm>
            <a:off x="609600" y="385485"/>
            <a:ext cx="8001000" cy="5970865"/>
          </a:xfrm>
          <a:prstGeom prst="rect">
            <a:avLst/>
          </a:prstGeom>
          <a:solidFill>
            <a:schemeClr val="bg1"/>
          </a:solidFill>
        </p:spPr>
        <p:txBody>
          <a:bodyPr wrap="square" rtlCol="0">
            <a:spAutoFit/>
          </a:bodyPr>
          <a:lstStyle/>
          <a:p>
            <a:r>
              <a:rPr lang="en-US" sz="2400" b="1" kern="1200" dirty="0" smtClean="0">
                <a:solidFill>
                  <a:prstClr val="black"/>
                </a:solidFill>
                <a:latin typeface="Calibri"/>
                <a:ea typeface="+mn-ea"/>
                <a:cs typeface="+mn-cs"/>
              </a:rPr>
              <a:t>Comparison </a:t>
            </a:r>
            <a:r>
              <a:rPr lang="en-US" sz="2400" b="1" kern="1200" dirty="0">
                <a:solidFill>
                  <a:prstClr val="black"/>
                </a:solidFill>
                <a:latin typeface="Calibri"/>
                <a:ea typeface="+mn-ea"/>
                <a:cs typeface="+mn-cs"/>
              </a:rPr>
              <a:t>of Draft NYSSLS and NGSS Performance Expectations</a:t>
            </a:r>
          </a:p>
          <a:p>
            <a:r>
              <a:rPr lang="en-US" kern="1200" dirty="0" smtClean="0">
                <a:solidFill>
                  <a:prstClr val="black"/>
                </a:solidFill>
                <a:latin typeface="Calibri"/>
                <a:ea typeface="+mn-ea"/>
                <a:cs typeface="+mn-cs"/>
              </a:rPr>
              <a:t>Created by OCM BOCES Center for Innovative Science </a:t>
            </a:r>
            <a:r>
              <a:rPr lang="en-US" kern="1200" dirty="0">
                <a:solidFill>
                  <a:prstClr val="black"/>
                </a:solidFill>
                <a:latin typeface="Calibri"/>
                <a:ea typeface="+mn-ea"/>
                <a:cs typeface="+mn-cs"/>
              </a:rPr>
              <a:t>Education</a:t>
            </a:r>
          </a:p>
          <a:p>
            <a:endParaRPr lang="en-US" kern="1200" dirty="0">
              <a:solidFill>
                <a:srgbClr val="222222"/>
              </a:solidFill>
              <a:latin typeface="Default Sans Serif"/>
              <a:ea typeface="+mn-ea"/>
              <a:cs typeface="+mn-cs"/>
            </a:endParaRPr>
          </a:p>
          <a:p>
            <a:r>
              <a:rPr lang="en-US" sz="1600" kern="1200" dirty="0">
                <a:solidFill>
                  <a:srgbClr val="222222"/>
                </a:solidFill>
                <a:latin typeface="Default Sans Serif"/>
                <a:ea typeface="+mn-ea"/>
                <a:cs typeface="+mn-cs"/>
              </a:rPr>
              <a:t>The NYSSLS embody the principles articulated in the Framework and were created by adapting the NGSS. As such it is important to understand the places in which the NYSSL match the NGSS and places in which there is deviation. The changes to the NGSS to develop the NYSSL were informed by two public surveys which two different groups of standards writers from across the state used to write the NYSSLS. More information about the process can be found by using this </a:t>
            </a:r>
            <a:r>
              <a:rPr lang="en-US" sz="1600" kern="1200" dirty="0">
                <a:solidFill>
                  <a:srgbClr val="1155CC"/>
                </a:solidFill>
                <a:latin typeface="Default Sans Serif"/>
                <a:ea typeface="+mn-ea"/>
                <a:cs typeface="+mn-cs"/>
                <a:hlinkClick r:id="rId3" tooltip="http://www.p12.nysed.gov/ciai/mst/sci/nyssls.html"/>
              </a:rPr>
              <a:t>link</a:t>
            </a:r>
            <a:r>
              <a:rPr lang="en-US" sz="1600" kern="1200" dirty="0">
                <a:solidFill>
                  <a:srgbClr val="222222"/>
                </a:solidFill>
                <a:latin typeface="Default Sans Serif"/>
                <a:ea typeface="+mn-ea"/>
                <a:cs typeface="+mn-cs"/>
              </a:rPr>
              <a:t>. To identify the similarities and differences the OCM BOCES Center for Innovative Science Education did a </a:t>
            </a:r>
            <a:r>
              <a:rPr lang="en-US" sz="1600" kern="1200" dirty="0">
                <a:solidFill>
                  <a:srgbClr val="1155CC"/>
                </a:solidFill>
                <a:latin typeface="Default Sans Serif"/>
                <a:ea typeface="+mn-ea"/>
                <a:cs typeface="+mn-cs"/>
                <a:hlinkClick r:id="rId4" tooltip="http://files.ocmboces.org/files/sc/NYScienceStandards/Draft%20NYSSLS%20BoR_160707.pdf"/>
              </a:rPr>
              <a:t>line-by-line comparison</a:t>
            </a:r>
            <a:r>
              <a:rPr lang="en-US" sz="1600" kern="1200" dirty="0">
                <a:solidFill>
                  <a:srgbClr val="222222"/>
                </a:solidFill>
                <a:latin typeface="Default Sans Serif"/>
                <a:ea typeface="+mn-ea"/>
                <a:cs typeface="+mn-cs"/>
              </a:rPr>
              <a:t> of the NGSS and NYSSLS. Please note this document focuses on the performance expectations and only includes information from the foundation boxes when deviations from the NGSS were found. The document is intended to support people in understanding the differences to support the leveraging of NGSS resources in a thoughtful way. The document is not intended to fully represent the NYSSLS.</a:t>
            </a:r>
          </a:p>
          <a:p>
            <a:endParaRPr lang="en-US" sz="1600" kern="1200" dirty="0">
              <a:solidFill>
                <a:srgbClr val="222222"/>
              </a:solidFill>
              <a:latin typeface="Default Sans Serif"/>
              <a:ea typeface="+mn-ea"/>
              <a:cs typeface="+mn-cs"/>
            </a:endParaRPr>
          </a:p>
          <a:p>
            <a:r>
              <a:rPr lang="en-US" sz="1800" b="1" kern="1200" dirty="0">
                <a:solidFill>
                  <a:srgbClr val="222222"/>
                </a:solidFill>
                <a:latin typeface="Calibri"/>
                <a:ea typeface="+mn-ea"/>
                <a:cs typeface="Calibri" panose="020F0502020204030204" pitchFamily="34" charset="0"/>
              </a:rPr>
              <a:t>New York State P-12 Science Learning Standards:</a:t>
            </a:r>
          </a:p>
          <a:p>
            <a:r>
              <a:rPr lang="en-US" kern="1200" dirty="0">
                <a:solidFill>
                  <a:srgbClr val="222222"/>
                </a:solidFill>
                <a:latin typeface="Calibri"/>
                <a:ea typeface="+mn-ea"/>
                <a:cs typeface="Calibri" panose="020F0502020204030204" pitchFamily="34" charset="0"/>
                <a:hlinkClick r:id="rId5"/>
              </a:rPr>
              <a:t>http://www.p12.nysed.gov/ciai/mst/sci/documents/p-12-science-learning-standards.pdf</a:t>
            </a:r>
            <a:endParaRPr lang="en-US" kern="1200" dirty="0">
              <a:solidFill>
                <a:srgbClr val="222222"/>
              </a:solidFill>
              <a:latin typeface="Calibri"/>
              <a:ea typeface="+mn-ea"/>
              <a:cs typeface="Calibri" panose="020F0502020204030204" pitchFamily="34" charset="0"/>
            </a:endParaRPr>
          </a:p>
          <a:p>
            <a:endParaRPr lang="en-US" kern="1200" dirty="0">
              <a:solidFill>
                <a:srgbClr val="222222"/>
              </a:solidFill>
              <a:latin typeface="Calibri"/>
              <a:ea typeface="+mn-ea"/>
              <a:cs typeface="Calibri" panose="020F0502020204030204" pitchFamily="34" charset="0"/>
            </a:endParaRPr>
          </a:p>
          <a:p>
            <a:r>
              <a:rPr lang="en-US" sz="1800" b="1" kern="1200" dirty="0">
                <a:solidFill>
                  <a:srgbClr val="222222"/>
                </a:solidFill>
                <a:latin typeface="Calibri"/>
                <a:ea typeface="+mn-ea"/>
                <a:cs typeface="Calibri" panose="020F0502020204030204" pitchFamily="34" charset="0"/>
              </a:rPr>
              <a:t>Line-by-line comparison: </a:t>
            </a:r>
            <a:r>
              <a:rPr lang="en-US" kern="1200" dirty="0">
                <a:solidFill>
                  <a:srgbClr val="222222"/>
                </a:solidFill>
                <a:latin typeface="Calibri"/>
                <a:ea typeface="+mn-ea"/>
                <a:cs typeface="Calibri" panose="020F0502020204030204" pitchFamily="34" charset="0"/>
                <a:hlinkClick r:id="rId4"/>
              </a:rPr>
              <a:t>http://</a:t>
            </a:r>
            <a:r>
              <a:rPr lang="en-US" kern="1200" dirty="0" smtClean="0">
                <a:solidFill>
                  <a:srgbClr val="222222"/>
                </a:solidFill>
                <a:latin typeface="Calibri"/>
                <a:ea typeface="+mn-ea"/>
                <a:cs typeface="Calibri" panose="020F0502020204030204" pitchFamily="34" charset="0"/>
                <a:hlinkClick r:id="rId4"/>
              </a:rPr>
              <a:t>files.ocmboces.org/files/sc/NYScienceStandards/Draft%20NYSSLS%20BoR_160707.pdf</a:t>
            </a:r>
            <a:endParaRPr lang="en-US" kern="1200" dirty="0">
              <a:solidFill>
                <a:srgbClr val="222222"/>
              </a:solidFill>
              <a:latin typeface="Calibri"/>
              <a:ea typeface="+mn-ea"/>
              <a:cs typeface="Calibri" panose="020F0502020204030204" pitchFamily="34" charset="0"/>
            </a:endParaRPr>
          </a:p>
        </p:txBody>
      </p:sp>
      <p:sp>
        <p:nvSpPr>
          <p:cNvPr id="9" name="Slide Number Placeholder 8"/>
          <p:cNvSpPr>
            <a:spLocks noGrp="1"/>
          </p:cNvSpPr>
          <p:nvPr>
            <p:ph type="sldNum" sz="quarter" idx="12"/>
          </p:nvPr>
        </p:nvSpPr>
        <p:spPr/>
        <p:txBody>
          <a:bodyPr/>
          <a:lstStyle/>
          <a:p>
            <a:fld id="{89BA8246-FDE2-4477-A4A6-DAB45A27F48A}" type="slidenum">
              <a:rPr lang="en-US" smtClean="0">
                <a:solidFill>
                  <a:prstClr val="black">
                    <a:tint val="75000"/>
                  </a:prstClr>
                </a:solidFill>
              </a:rPr>
              <a:pPr/>
              <a:t>4</a:t>
            </a:fld>
            <a:endParaRPr lang="en-US">
              <a:solidFill>
                <a:prstClr val="black">
                  <a:tint val="75000"/>
                </a:prstClr>
              </a:solidFill>
            </a:endParaRPr>
          </a:p>
        </p:txBody>
      </p:sp>
    </p:spTree>
    <p:extLst>
      <p:ext uri="{BB962C8B-B14F-4D97-AF65-F5344CB8AC3E}">
        <p14:creationId xmlns:p14="http://schemas.microsoft.com/office/powerpoint/2010/main" val="5287896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4" name="Shape 74"/>
          <p:cNvSpPr txBox="1">
            <a:spLocks noGrp="1"/>
          </p:cNvSpPr>
          <p:nvPr>
            <p:ph type="body" idx="2"/>
          </p:nvPr>
        </p:nvSpPr>
        <p:spPr>
          <a:xfrm>
            <a:off x="4939500" y="533400"/>
            <a:ext cx="3837000" cy="5867400"/>
          </a:xfrm>
          <a:prstGeom prst="rect">
            <a:avLst/>
          </a:prstGeom>
        </p:spPr>
        <p:txBody>
          <a:bodyPr lIns="91425" tIns="91425" rIns="91425" bIns="91425" anchor="ctr" anchorCtr="0">
            <a:noAutofit/>
          </a:bodyPr>
          <a:lstStyle/>
          <a:p>
            <a:pPr lvl="0" rtl="0">
              <a:lnSpc>
                <a:spcPct val="100000"/>
              </a:lnSpc>
              <a:spcBef>
                <a:spcPts val="0"/>
              </a:spcBef>
              <a:spcAft>
                <a:spcPts val="0"/>
              </a:spcAft>
              <a:buNone/>
            </a:pPr>
            <a:r>
              <a:rPr lang="en" sz="3200" b="1" dirty="0" smtClean="0">
                <a:solidFill>
                  <a:srgbClr val="FFFFFF"/>
                </a:solidFill>
              </a:rPr>
              <a:t>Phenonemon:</a:t>
            </a:r>
          </a:p>
          <a:p>
            <a:pPr marL="284163" lvl="0" rtl="0">
              <a:lnSpc>
                <a:spcPct val="100000"/>
              </a:lnSpc>
              <a:spcBef>
                <a:spcPts val="0"/>
              </a:spcBef>
              <a:spcAft>
                <a:spcPts val="0"/>
              </a:spcAft>
              <a:buNone/>
            </a:pPr>
            <a:r>
              <a:rPr lang="en" sz="2800" dirty="0" smtClean="0">
                <a:solidFill>
                  <a:srgbClr val="FFFFFF"/>
                </a:solidFill>
              </a:rPr>
              <a:t>The </a:t>
            </a:r>
            <a:r>
              <a:rPr lang="en" sz="2800" dirty="0">
                <a:solidFill>
                  <a:srgbClr val="FFFFFF"/>
                </a:solidFill>
              </a:rPr>
              <a:t>water in Gowanus Canal smells and looks unclean and gross</a:t>
            </a:r>
            <a:r>
              <a:rPr lang="en" sz="2800" dirty="0" smtClean="0">
                <a:solidFill>
                  <a:srgbClr val="FFFFFF"/>
                </a:solidFill>
              </a:rPr>
              <a:t>!</a:t>
            </a:r>
          </a:p>
          <a:p>
            <a:pPr marL="284163" lvl="0" rtl="0">
              <a:lnSpc>
                <a:spcPct val="100000"/>
              </a:lnSpc>
              <a:spcBef>
                <a:spcPts val="0"/>
              </a:spcBef>
              <a:spcAft>
                <a:spcPts val="0"/>
              </a:spcAft>
              <a:buNone/>
            </a:pPr>
            <a:endParaRPr lang="en" sz="2600" dirty="0" smtClean="0">
              <a:solidFill>
                <a:srgbClr val="FFFFFF"/>
              </a:solidFill>
            </a:endParaRPr>
          </a:p>
          <a:p>
            <a:pPr>
              <a:lnSpc>
                <a:spcPct val="100000"/>
              </a:lnSpc>
              <a:spcAft>
                <a:spcPts val="0"/>
              </a:spcAft>
            </a:pPr>
            <a:r>
              <a:rPr lang="en" sz="3200" b="1" dirty="0" smtClean="0">
                <a:solidFill>
                  <a:srgbClr val="FFFFFF"/>
                </a:solidFill>
              </a:rPr>
              <a:t>Driving Question:</a:t>
            </a:r>
          </a:p>
          <a:p>
            <a:pPr marL="284163">
              <a:lnSpc>
                <a:spcPct val="100000"/>
              </a:lnSpc>
              <a:spcAft>
                <a:spcPts val="0"/>
              </a:spcAft>
            </a:pPr>
            <a:r>
              <a:rPr lang="en" sz="2800" dirty="0" smtClean="0">
                <a:solidFill>
                  <a:srgbClr val="FFFFFF"/>
                </a:solidFill>
              </a:rPr>
              <a:t>What </a:t>
            </a:r>
            <a:r>
              <a:rPr lang="en" sz="2800" dirty="0">
                <a:solidFill>
                  <a:srgbClr val="FFFFFF"/>
                </a:solidFill>
              </a:rPr>
              <a:t>factors interact and influence the water quality of the Gowanus </a:t>
            </a:r>
            <a:r>
              <a:rPr lang="en" sz="2800" dirty="0" smtClean="0">
                <a:solidFill>
                  <a:srgbClr val="FFFFFF"/>
                </a:solidFill>
              </a:rPr>
              <a:t>Canal, and how </a:t>
            </a:r>
            <a:r>
              <a:rPr lang="en" sz="2800" dirty="0">
                <a:solidFill>
                  <a:srgbClr val="FFFFFF"/>
                </a:solidFill>
              </a:rPr>
              <a:t>can we reduce the pollution</a:t>
            </a:r>
            <a:r>
              <a:rPr lang="en" sz="2800" dirty="0" smtClean="0">
                <a:solidFill>
                  <a:srgbClr val="FFFFFF"/>
                </a:solidFill>
              </a:rPr>
              <a:t>?</a:t>
            </a:r>
            <a:endParaRPr lang="en" sz="2800" dirty="0">
              <a:solidFill>
                <a:srgbClr val="FFFFFF"/>
              </a:solidFill>
            </a:endParaRPr>
          </a:p>
        </p:txBody>
      </p:sp>
      <p:pic>
        <p:nvPicPr>
          <p:cNvPr id="75" name="Shape 75"/>
          <p:cNvPicPr preferRelativeResize="0"/>
          <p:nvPr/>
        </p:nvPicPr>
        <p:blipFill>
          <a:blip r:embed="rId3">
            <a:alphaModFix/>
          </a:blip>
          <a:stretch>
            <a:fillRect/>
          </a:stretch>
        </p:blipFill>
        <p:spPr>
          <a:xfrm>
            <a:off x="0" y="24985"/>
            <a:ext cx="4562897" cy="3099216"/>
          </a:xfrm>
          <a:prstGeom prst="rect">
            <a:avLst/>
          </a:prstGeom>
          <a:noFill/>
          <a:ln>
            <a:noFill/>
          </a:ln>
        </p:spPr>
      </p:pic>
      <p:pic>
        <p:nvPicPr>
          <p:cNvPr id="9" name="Shape 82"/>
          <p:cNvPicPr preferRelativeResize="0"/>
          <p:nvPr/>
        </p:nvPicPr>
        <p:blipFill>
          <a:blip r:embed="rId4">
            <a:alphaModFix/>
          </a:blip>
          <a:stretch>
            <a:fillRect/>
          </a:stretch>
        </p:blipFill>
        <p:spPr>
          <a:xfrm>
            <a:off x="0" y="3555167"/>
            <a:ext cx="4562900" cy="3276600"/>
          </a:xfrm>
          <a:prstGeom prst="rect">
            <a:avLst/>
          </a:prstGeom>
          <a:noFill/>
          <a:ln>
            <a:noFill/>
          </a:ln>
        </p:spPr>
      </p:pic>
    </p:spTree>
    <p:extLst>
      <p:ext uri="{BB962C8B-B14F-4D97-AF65-F5344CB8AC3E}">
        <p14:creationId xmlns:p14="http://schemas.microsoft.com/office/powerpoint/2010/main" val="23910292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a:spLocks noGrp="1"/>
          </p:cNvSpPr>
          <p:nvPr>
            <p:ph type="ctrTitle"/>
          </p:nvPr>
        </p:nvSpPr>
        <p:spPr>
          <a:xfrm>
            <a:off x="381000" y="838200"/>
            <a:ext cx="8458200" cy="3124200"/>
          </a:xfrm>
          <a:prstGeom prst="rect">
            <a:avLst/>
          </a:prstGeom>
        </p:spPr>
        <p:txBody>
          <a:bodyPr lIns="91425" tIns="91425" rIns="91425" bIns="91425" anchor="b" anchorCtr="0">
            <a:noAutofit/>
          </a:bodyPr>
          <a:lstStyle/>
          <a:p>
            <a:pPr marL="60325" lvl="0">
              <a:spcBef>
                <a:spcPts val="0"/>
              </a:spcBef>
              <a:buNone/>
            </a:pPr>
            <a:r>
              <a:rPr lang="en" sz="3600" b="1" dirty="0" smtClean="0">
                <a:latin typeface="PT Sans Narrow"/>
                <a:ea typeface="PT Sans Narrow"/>
                <a:cs typeface="PT Sans Narrow"/>
                <a:sym typeface="PT Sans Narrow"/>
              </a:rPr>
              <a:t>Phenomenon:</a:t>
            </a:r>
            <a:br>
              <a:rPr lang="en" sz="3600" b="1" dirty="0" smtClean="0">
                <a:latin typeface="PT Sans Narrow"/>
                <a:ea typeface="PT Sans Narrow"/>
                <a:cs typeface="PT Sans Narrow"/>
                <a:sym typeface="PT Sans Narrow"/>
              </a:rPr>
            </a:br>
            <a:r>
              <a:rPr lang="en" sz="3200" dirty="0" smtClean="0">
                <a:latin typeface="PT Sans Narrow"/>
                <a:ea typeface="PT Sans Narrow"/>
                <a:cs typeface="PT Sans Narrow"/>
                <a:sym typeface="PT Sans Narrow"/>
              </a:rPr>
              <a:t>The Booklyn Bridge is holding a lot of people and cars.</a:t>
            </a:r>
            <a:br>
              <a:rPr lang="en" sz="3200" dirty="0" smtClean="0">
                <a:latin typeface="PT Sans Narrow"/>
                <a:ea typeface="PT Sans Narrow"/>
                <a:cs typeface="PT Sans Narrow"/>
                <a:sym typeface="PT Sans Narrow"/>
              </a:rPr>
            </a:br>
            <a:r>
              <a:rPr lang="en" sz="3200" dirty="0" smtClean="0">
                <a:latin typeface="PT Sans Narrow"/>
                <a:ea typeface="PT Sans Narrow"/>
                <a:cs typeface="PT Sans Narrow"/>
                <a:sym typeface="PT Sans Narrow"/>
              </a:rPr>
              <a:t/>
            </a:r>
            <a:br>
              <a:rPr lang="en" sz="3200" dirty="0" smtClean="0">
                <a:latin typeface="PT Sans Narrow"/>
                <a:ea typeface="PT Sans Narrow"/>
                <a:cs typeface="PT Sans Narrow"/>
                <a:sym typeface="PT Sans Narrow"/>
              </a:rPr>
            </a:br>
            <a:r>
              <a:rPr lang="en" sz="3600" b="1" dirty="0" smtClean="0">
                <a:latin typeface="PT Sans Narrow"/>
                <a:ea typeface="PT Sans Narrow"/>
                <a:cs typeface="PT Sans Narrow"/>
                <a:sym typeface="PT Sans Narrow"/>
              </a:rPr>
              <a:t>Driving Question:</a:t>
            </a:r>
            <a:r>
              <a:rPr lang="en" sz="3200" dirty="0" smtClean="0">
                <a:latin typeface="PT Sans Narrow"/>
                <a:ea typeface="PT Sans Narrow"/>
                <a:cs typeface="PT Sans Narrow"/>
                <a:sym typeface="PT Sans Narrow"/>
              </a:rPr>
              <a:t/>
            </a:r>
            <a:br>
              <a:rPr lang="en" sz="3200" dirty="0" smtClean="0">
                <a:latin typeface="PT Sans Narrow"/>
                <a:ea typeface="PT Sans Narrow"/>
                <a:cs typeface="PT Sans Narrow"/>
                <a:sym typeface="PT Sans Narrow"/>
              </a:rPr>
            </a:br>
            <a:r>
              <a:rPr lang="en" sz="3200" dirty="0" smtClean="0">
                <a:latin typeface="PT Sans Narrow"/>
                <a:ea typeface="PT Sans Narrow"/>
                <a:cs typeface="PT Sans Narrow"/>
                <a:sym typeface="PT Sans Narrow"/>
              </a:rPr>
              <a:t>What Makes the Brooklyn Bridge </a:t>
            </a:r>
            <a:r>
              <a:rPr lang="en" sz="3200" dirty="0">
                <a:latin typeface="PT Sans Narrow"/>
                <a:ea typeface="PT Sans Narrow"/>
                <a:cs typeface="PT Sans Narrow"/>
                <a:sym typeface="PT Sans Narrow"/>
              </a:rPr>
              <a:t>SO Strong?</a:t>
            </a:r>
          </a:p>
        </p:txBody>
      </p:sp>
      <p:pic>
        <p:nvPicPr>
          <p:cNvPr id="87" name="Shape 87" descr="Image result for brooklyn bridge bridge clipart"/>
          <p:cNvPicPr preferRelativeResize="0"/>
          <p:nvPr/>
        </p:nvPicPr>
        <p:blipFill>
          <a:blip r:embed="rId3">
            <a:alphaModFix/>
          </a:blip>
          <a:stretch>
            <a:fillRect/>
          </a:stretch>
        </p:blipFill>
        <p:spPr>
          <a:xfrm>
            <a:off x="1905000" y="4114800"/>
            <a:ext cx="7239000" cy="2743200"/>
          </a:xfrm>
          <a:prstGeom prst="rect">
            <a:avLst/>
          </a:prstGeom>
          <a:noFill/>
          <a:ln>
            <a:noFill/>
          </a:ln>
        </p:spPr>
      </p:pic>
    </p:spTree>
    <p:extLst>
      <p:ext uri="{BB962C8B-B14F-4D97-AF65-F5344CB8AC3E}">
        <p14:creationId xmlns:p14="http://schemas.microsoft.com/office/powerpoint/2010/main" val="3484067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304800" y="4267200"/>
            <a:ext cx="8534400" cy="2514600"/>
          </a:xfrm>
          <a:prstGeom prst="rect">
            <a:avLst/>
          </a:prstGeom>
        </p:spPr>
        <p:txBody>
          <a:bodyPr anchor="t"/>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2800" b="1" dirty="0" smtClean="0">
                <a:latin typeface="Calibri" panose="020F0502020204030204" pitchFamily="34" charset="0"/>
                <a:cs typeface="Calibri" panose="020F0502020204030204" pitchFamily="34" charset="0"/>
              </a:rPr>
              <a:t>Phenomenon:</a:t>
            </a:r>
          </a:p>
          <a:p>
            <a:r>
              <a:rPr lang="en-US" sz="2800" dirty="0" smtClean="0">
                <a:latin typeface="Calibri" panose="020F0502020204030204" pitchFamily="34" charset="0"/>
                <a:cs typeface="Calibri" panose="020F0502020204030204" pitchFamily="34" charset="0"/>
              </a:rPr>
              <a:t>There </a:t>
            </a:r>
            <a:r>
              <a:rPr lang="en-US" sz="2800" dirty="0">
                <a:latin typeface="Calibri" panose="020F0502020204030204" pitchFamily="34" charset="0"/>
                <a:cs typeface="Calibri" panose="020F0502020204030204" pitchFamily="34" charset="0"/>
              </a:rPr>
              <a:t>are </a:t>
            </a:r>
            <a:r>
              <a:rPr lang="en-US" sz="2800" dirty="0" smtClean="0">
                <a:latin typeface="Calibri" panose="020F0502020204030204" pitchFamily="34" charset="0"/>
                <a:cs typeface="Calibri" panose="020F0502020204030204" pitchFamily="34" charset="0"/>
              </a:rPr>
              <a:t>lots of </a:t>
            </a:r>
            <a:r>
              <a:rPr lang="en-US" sz="2800" dirty="0">
                <a:latin typeface="Calibri" panose="020F0502020204030204" pitchFamily="34" charset="0"/>
                <a:cs typeface="Calibri" panose="020F0502020204030204" pitchFamily="34" charset="0"/>
              </a:rPr>
              <a:t>pigeons in New York City. You see them everywhere you go</a:t>
            </a:r>
            <a:r>
              <a:rPr lang="en-US" sz="2800" dirty="0" smtClean="0">
                <a:latin typeface="Calibri" panose="020F0502020204030204" pitchFamily="34" charset="0"/>
                <a:cs typeface="Calibri" panose="020F0502020204030204" pitchFamily="34" charset="0"/>
              </a:rPr>
              <a:t>.</a:t>
            </a:r>
          </a:p>
          <a:p>
            <a:endParaRPr lang="en-US" sz="1800" dirty="0">
              <a:latin typeface="Calibri" panose="020F0502020204030204" pitchFamily="34" charset="0"/>
              <a:cs typeface="Calibri" panose="020F0502020204030204" pitchFamily="34" charset="0"/>
            </a:endParaRPr>
          </a:p>
          <a:p>
            <a:r>
              <a:rPr lang="en-US" sz="2800" b="1" dirty="0" smtClean="0">
                <a:latin typeface="Calibri" panose="020F0502020204030204" pitchFamily="34" charset="0"/>
                <a:cs typeface="Calibri" panose="020F0502020204030204" pitchFamily="34" charset="0"/>
              </a:rPr>
              <a:t>Driving Question:</a:t>
            </a:r>
          </a:p>
          <a:p>
            <a:r>
              <a:rPr lang="en-US" sz="2800" dirty="0" smtClean="0">
                <a:latin typeface="Calibri" panose="020F0502020204030204" pitchFamily="34" charset="0"/>
                <a:cs typeface="Calibri" panose="020F0502020204030204" pitchFamily="34" charset="0"/>
              </a:rPr>
              <a:t>Where </a:t>
            </a:r>
            <a:r>
              <a:rPr lang="en-US" sz="2800" dirty="0">
                <a:latin typeface="Calibri" panose="020F0502020204030204" pitchFamily="34" charset="0"/>
                <a:cs typeface="Calibri" panose="020F0502020204030204" pitchFamily="34" charset="0"/>
              </a:rPr>
              <a:t>do all the dead pigeons in New York City go?</a:t>
            </a:r>
          </a:p>
          <a:p>
            <a:endParaRPr lang="en-US" dirty="0">
              <a:latin typeface="Georgia" panose="02040502050405020303" pitchFamily="18" charset="0"/>
            </a:endParaRPr>
          </a:p>
        </p:txBody>
      </p:sp>
      <p:pic>
        <p:nvPicPr>
          <p:cNvPr id="2050" name="Picture 2" descr="https://cdn.citylab.com/media/img/citylab/2012/05/17/pigeonsmain/lead_large.jpg?14945468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4690" y="185143"/>
            <a:ext cx="5999110" cy="4005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4112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3581400"/>
            <a:ext cx="9144000" cy="1600200"/>
          </a:xfrm>
          <a:prstGeom prst="rect">
            <a:avLst/>
          </a:prstGeom>
          <a:solidFill>
            <a:srgbClr val="CCECFF"/>
          </a:solid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SzPct val="100000"/>
              <a:buFont typeface="Helvetica Neue"/>
              <a:buNone/>
              <a:defRPr sz="6700" b="0" i="0" u="none" strike="noStrike" cap="none">
                <a:solidFill>
                  <a:srgbClr val="000000"/>
                </a:solidFill>
                <a:latin typeface="Helvetica Neue"/>
                <a:ea typeface="Helvetica Neue"/>
                <a:cs typeface="Helvetica Neue"/>
                <a:sym typeface="Helvetica Neue"/>
              </a:defRPr>
            </a:lvl1pPr>
            <a:lvl2pPr marL="0" marR="0" lvl="1" indent="0" algn="ctr" rtl="0">
              <a:spcBef>
                <a:spcPts val="0"/>
              </a:spcBef>
              <a:spcAft>
                <a:spcPts val="0"/>
              </a:spcAft>
              <a:buClr>
                <a:srgbClr val="000000"/>
              </a:buClr>
              <a:buSzPct val="100000"/>
              <a:buFont typeface="Helvetica Neue"/>
              <a:buNone/>
              <a:defRPr sz="6700" b="0" i="0" u="none" strike="noStrike" cap="none">
                <a:solidFill>
                  <a:srgbClr val="000000"/>
                </a:solidFill>
                <a:latin typeface="Helvetica Neue"/>
                <a:ea typeface="Helvetica Neue"/>
                <a:cs typeface="Helvetica Neue"/>
                <a:sym typeface="Helvetica Neue"/>
              </a:defRPr>
            </a:lvl2pPr>
            <a:lvl3pPr marL="0" marR="0" lvl="2" indent="0" algn="ctr" rtl="0">
              <a:spcBef>
                <a:spcPts val="0"/>
              </a:spcBef>
              <a:spcAft>
                <a:spcPts val="0"/>
              </a:spcAft>
              <a:buClr>
                <a:srgbClr val="000000"/>
              </a:buClr>
              <a:buSzPct val="100000"/>
              <a:buFont typeface="Helvetica Neue"/>
              <a:buNone/>
              <a:defRPr sz="6700" b="0" i="0" u="none" strike="noStrike" cap="none">
                <a:solidFill>
                  <a:srgbClr val="000000"/>
                </a:solidFill>
                <a:latin typeface="Helvetica Neue"/>
                <a:ea typeface="Helvetica Neue"/>
                <a:cs typeface="Helvetica Neue"/>
                <a:sym typeface="Helvetica Neue"/>
              </a:defRPr>
            </a:lvl3pPr>
            <a:lvl4pPr marL="0" marR="0" lvl="3" indent="0" algn="ctr" rtl="0">
              <a:spcBef>
                <a:spcPts val="0"/>
              </a:spcBef>
              <a:spcAft>
                <a:spcPts val="0"/>
              </a:spcAft>
              <a:buClr>
                <a:srgbClr val="000000"/>
              </a:buClr>
              <a:buSzPct val="100000"/>
              <a:buFont typeface="Helvetica Neue"/>
              <a:buNone/>
              <a:defRPr sz="6700" b="0" i="0" u="none" strike="noStrike" cap="none">
                <a:solidFill>
                  <a:srgbClr val="000000"/>
                </a:solidFill>
                <a:latin typeface="Helvetica Neue"/>
                <a:ea typeface="Helvetica Neue"/>
                <a:cs typeface="Helvetica Neue"/>
                <a:sym typeface="Helvetica Neue"/>
              </a:defRPr>
            </a:lvl4pPr>
            <a:lvl5pPr marL="0" marR="0" lvl="4" indent="0" algn="ctr" rtl="0">
              <a:spcBef>
                <a:spcPts val="0"/>
              </a:spcBef>
              <a:spcAft>
                <a:spcPts val="0"/>
              </a:spcAft>
              <a:buClr>
                <a:srgbClr val="000000"/>
              </a:buClr>
              <a:buSzPct val="100000"/>
              <a:buFont typeface="Helvetica Neue"/>
              <a:buNone/>
              <a:defRPr sz="6700" b="0" i="0" u="none" strike="noStrike" cap="none">
                <a:solidFill>
                  <a:srgbClr val="000000"/>
                </a:solidFill>
                <a:latin typeface="Helvetica Neue"/>
                <a:ea typeface="Helvetica Neue"/>
                <a:cs typeface="Helvetica Neue"/>
                <a:sym typeface="Helvetica Neue"/>
              </a:defRPr>
            </a:lvl5pPr>
            <a:lvl6pPr marL="350636" marR="0" lvl="5" indent="-7736" algn="ctr" rtl="0">
              <a:spcBef>
                <a:spcPts val="0"/>
              </a:spcBef>
              <a:spcAft>
                <a:spcPts val="0"/>
              </a:spcAft>
              <a:buClr>
                <a:srgbClr val="000000"/>
              </a:buClr>
              <a:buSzPct val="100000"/>
              <a:buFont typeface="Helvetica Neue"/>
              <a:buNone/>
              <a:defRPr sz="6700" b="0" i="0" u="none" strike="noStrike" cap="none">
                <a:solidFill>
                  <a:srgbClr val="000000"/>
                </a:solidFill>
                <a:latin typeface="Helvetica Neue"/>
                <a:ea typeface="Helvetica Neue"/>
                <a:cs typeface="Helvetica Neue"/>
                <a:sym typeface="Helvetica Neue"/>
              </a:defRPr>
            </a:lvl6pPr>
            <a:lvl7pPr marL="701301" marR="0" lvl="6" indent="-2801" algn="ctr" rtl="0">
              <a:spcBef>
                <a:spcPts val="0"/>
              </a:spcBef>
              <a:spcAft>
                <a:spcPts val="0"/>
              </a:spcAft>
              <a:buClr>
                <a:srgbClr val="000000"/>
              </a:buClr>
              <a:buSzPct val="100000"/>
              <a:buFont typeface="Helvetica Neue"/>
              <a:buNone/>
              <a:defRPr sz="6700" b="0" i="0" u="none" strike="noStrike" cap="none">
                <a:solidFill>
                  <a:srgbClr val="000000"/>
                </a:solidFill>
                <a:latin typeface="Helvetica Neue"/>
                <a:ea typeface="Helvetica Neue"/>
                <a:cs typeface="Helvetica Neue"/>
                <a:sym typeface="Helvetica Neue"/>
              </a:defRPr>
            </a:lvl7pPr>
            <a:lvl8pPr marL="1051955" marR="0" lvl="7" indent="-10554" algn="ctr" rtl="0">
              <a:spcBef>
                <a:spcPts val="0"/>
              </a:spcBef>
              <a:spcAft>
                <a:spcPts val="0"/>
              </a:spcAft>
              <a:buClr>
                <a:srgbClr val="000000"/>
              </a:buClr>
              <a:buSzPct val="100000"/>
              <a:buFont typeface="Helvetica Neue"/>
              <a:buNone/>
              <a:defRPr sz="6700" b="0" i="0" u="none" strike="noStrike" cap="none">
                <a:solidFill>
                  <a:srgbClr val="000000"/>
                </a:solidFill>
                <a:latin typeface="Helvetica Neue"/>
                <a:ea typeface="Helvetica Neue"/>
                <a:cs typeface="Helvetica Neue"/>
                <a:sym typeface="Helvetica Neue"/>
              </a:defRPr>
            </a:lvl8pPr>
            <a:lvl9pPr marL="1402613" marR="0" lvl="8" indent="-5613" algn="ctr" rtl="0">
              <a:spcBef>
                <a:spcPts val="0"/>
              </a:spcBef>
              <a:spcAft>
                <a:spcPts val="0"/>
              </a:spcAft>
              <a:buClr>
                <a:srgbClr val="000000"/>
              </a:buClr>
              <a:buSzPct val="100000"/>
              <a:buFont typeface="Helvetica Neue"/>
              <a:buNone/>
              <a:defRPr sz="6700" b="0" i="0" u="none" strike="noStrike" cap="none">
                <a:solidFill>
                  <a:srgbClr val="000000"/>
                </a:solidFill>
                <a:latin typeface="Helvetica Neue"/>
                <a:ea typeface="Helvetica Neue"/>
                <a:cs typeface="Helvetica Neue"/>
                <a:sym typeface="Helvetica Neue"/>
              </a:defRPr>
            </a:lvl9pPr>
          </a:lstStyle>
          <a:p>
            <a:r>
              <a:rPr lang="en-US" sz="6600" b="1" dirty="0" smtClean="0">
                <a:latin typeface="Corbel" panose="020B0503020204020204" pitchFamily="34" charset="0"/>
              </a:rPr>
              <a:t>Thank You!</a:t>
            </a:r>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3183368" y="381000"/>
            <a:ext cx="2607832" cy="1536065"/>
          </a:xfrm>
          <a:prstGeom prst="rect">
            <a:avLst/>
          </a:prstGeom>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072005"/>
            <a:ext cx="2514600" cy="594995"/>
          </a:xfrm>
          <a:prstGeom prst="rect">
            <a:avLst/>
          </a:prstGeom>
          <a:noFill/>
          <a:ln>
            <a:noFill/>
          </a:ln>
        </p:spPr>
      </p:pic>
    </p:spTree>
    <p:extLst>
      <p:ext uri="{BB962C8B-B14F-4D97-AF65-F5344CB8AC3E}">
        <p14:creationId xmlns:p14="http://schemas.microsoft.com/office/powerpoint/2010/main" val="15208759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544264"/>
            <a:ext cx="9144000" cy="5704136"/>
          </a:xfrm>
          <a:prstGeom prst="rect">
            <a:avLst/>
          </a:prstGeom>
          <a:gradFill>
            <a:gsLst>
              <a:gs pos="100000">
                <a:srgbClr val="5F1469"/>
              </a:gs>
              <a:gs pos="0">
                <a:srgbClr val="3C0043"/>
              </a:gs>
            </a:gsLst>
          </a:gradFill>
        </p:spPr>
        <p:style>
          <a:lnRef idx="1">
            <a:schemeClr val="accent4"/>
          </a:lnRef>
          <a:fillRef idx="3">
            <a:schemeClr val="accent4"/>
          </a:fillRef>
          <a:effectRef idx="2">
            <a:schemeClr val="accent4"/>
          </a:effectRef>
          <a:fontRef idx="minor">
            <a:schemeClr val="lt1"/>
          </a:fontRef>
        </p:style>
        <p:txBody>
          <a:bodyPr vert="vert270" rtlCol="0" anchor="ctr"/>
          <a:lstStyle/>
          <a:p>
            <a:pPr algn="ctr"/>
            <a:r>
              <a:rPr lang="en-US" sz="1800" kern="1200" dirty="0">
                <a:solidFill>
                  <a:prstClr val="white"/>
                </a:solidFill>
              </a:rPr>
              <a:t>   </a:t>
            </a:r>
          </a:p>
        </p:txBody>
      </p:sp>
      <p:sp>
        <p:nvSpPr>
          <p:cNvPr id="12" name="TextBox 11"/>
          <p:cNvSpPr txBox="1"/>
          <p:nvPr/>
        </p:nvSpPr>
        <p:spPr>
          <a:xfrm>
            <a:off x="304800" y="838200"/>
            <a:ext cx="8458200" cy="5105400"/>
          </a:xfrm>
          <a:prstGeom prst="rect">
            <a:avLst/>
          </a:prstGeom>
          <a:noFill/>
        </p:spPr>
        <p:txBody>
          <a:bodyPr wrap="square" rtlCol="0" anchor="ctr">
            <a:noAutofit/>
          </a:bodyPr>
          <a:lstStyle/>
          <a:p>
            <a:pPr algn="ctr">
              <a:spcBef>
                <a:spcPts val="2400"/>
              </a:spcBef>
            </a:pPr>
            <a:r>
              <a:rPr lang="en-US" sz="5400" kern="1200" dirty="0" smtClean="0">
                <a:solidFill>
                  <a:prstClr val="white"/>
                </a:solidFill>
                <a:latin typeface="Trebuchet MS"/>
                <a:ea typeface="+mn-ea"/>
                <a:cs typeface="Trebuchet MS"/>
              </a:rPr>
              <a:t>Topics</a:t>
            </a:r>
          </a:p>
          <a:p>
            <a:pPr marL="742950" indent="-742950">
              <a:spcBef>
                <a:spcPts val="2400"/>
              </a:spcBef>
              <a:buFontTx/>
              <a:buAutoNum type="arabicPeriod"/>
            </a:pPr>
            <a:r>
              <a:rPr lang="en-US" sz="3600" kern="1200" dirty="0" smtClean="0">
                <a:solidFill>
                  <a:prstClr val="white"/>
                </a:solidFill>
                <a:latin typeface="Trebuchet MS"/>
                <a:ea typeface="+mn-ea"/>
                <a:cs typeface="Trebuchet MS"/>
              </a:rPr>
              <a:t>Science and Language Integration with All Students</a:t>
            </a:r>
          </a:p>
          <a:p>
            <a:pPr marL="742950" indent="-742950">
              <a:spcBef>
                <a:spcPts val="2400"/>
              </a:spcBef>
              <a:buFontTx/>
              <a:buAutoNum type="arabicPeriod"/>
            </a:pPr>
            <a:r>
              <a:rPr lang="en-US" sz="3600" kern="1200" dirty="0" smtClean="0">
                <a:solidFill>
                  <a:prstClr val="white"/>
                </a:solidFill>
                <a:latin typeface="Trebuchet MS"/>
                <a:ea typeface="+mn-ea"/>
                <a:cs typeface="Trebuchet MS"/>
              </a:rPr>
              <a:t>NGSS-Aligned Instructional Materials with All Students, Including English Learners</a:t>
            </a:r>
          </a:p>
        </p:txBody>
      </p:sp>
    </p:spTree>
    <p:extLst>
      <p:ext uri="{BB962C8B-B14F-4D97-AF65-F5344CB8AC3E}">
        <p14:creationId xmlns:p14="http://schemas.microsoft.com/office/powerpoint/2010/main" val="5555595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544264"/>
            <a:ext cx="9144000" cy="5704136"/>
          </a:xfrm>
          <a:prstGeom prst="rect">
            <a:avLst/>
          </a:prstGeom>
          <a:gradFill>
            <a:gsLst>
              <a:gs pos="100000">
                <a:srgbClr val="5F1469"/>
              </a:gs>
              <a:gs pos="0">
                <a:srgbClr val="3C0043"/>
              </a:gs>
            </a:gsLst>
          </a:gradFill>
        </p:spPr>
        <p:style>
          <a:lnRef idx="1">
            <a:schemeClr val="accent4"/>
          </a:lnRef>
          <a:fillRef idx="3">
            <a:schemeClr val="accent4"/>
          </a:fillRef>
          <a:effectRef idx="2">
            <a:schemeClr val="accent4"/>
          </a:effectRef>
          <a:fontRef idx="minor">
            <a:schemeClr val="lt1"/>
          </a:fontRef>
        </p:style>
        <p:txBody>
          <a:bodyPr vert="vert270" rtlCol="0" anchor="ctr"/>
          <a:lstStyle/>
          <a:p>
            <a:pPr algn="ctr"/>
            <a:r>
              <a:rPr lang="en-US" sz="1800" kern="1200" dirty="0">
                <a:solidFill>
                  <a:prstClr val="white"/>
                </a:solidFill>
              </a:rPr>
              <a:t>   </a:t>
            </a:r>
          </a:p>
        </p:txBody>
      </p:sp>
      <p:sp>
        <p:nvSpPr>
          <p:cNvPr id="12" name="TextBox 11"/>
          <p:cNvSpPr txBox="1"/>
          <p:nvPr/>
        </p:nvSpPr>
        <p:spPr>
          <a:xfrm>
            <a:off x="381000" y="914400"/>
            <a:ext cx="8382000" cy="4953000"/>
          </a:xfrm>
          <a:prstGeom prst="rect">
            <a:avLst/>
          </a:prstGeom>
          <a:noFill/>
        </p:spPr>
        <p:txBody>
          <a:bodyPr wrap="square" rtlCol="0" anchor="ctr">
            <a:noAutofit/>
          </a:bodyPr>
          <a:lstStyle/>
          <a:p>
            <a:pPr algn="ctr"/>
            <a:r>
              <a:rPr lang="en-US" sz="5400" kern="1200" dirty="0" smtClean="0">
                <a:solidFill>
                  <a:prstClr val="white"/>
                </a:solidFill>
                <a:latin typeface="Trebuchet MS"/>
                <a:ea typeface="+mn-ea"/>
                <a:cs typeface="Trebuchet MS"/>
              </a:rPr>
              <a:t>Science and Language Integration</a:t>
            </a:r>
          </a:p>
          <a:p>
            <a:pPr algn="ctr"/>
            <a:endParaRPr lang="en-US" sz="4000" kern="1200" dirty="0">
              <a:solidFill>
                <a:prstClr val="white"/>
              </a:solidFill>
              <a:latin typeface="Trebuchet MS"/>
              <a:ea typeface="+mn-ea"/>
              <a:cs typeface="Trebuchet MS"/>
            </a:endParaRPr>
          </a:p>
          <a:p>
            <a:pPr algn="ctr"/>
            <a:r>
              <a:rPr lang="en-US" sz="3600" kern="1200" dirty="0" smtClean="0">
                <a:solidFill>
                  <a:prstClr val="white"/>
                </a:solidFill>
                <a:latin typeface="Trebuchet MS"/>
                <a:ea typeface="+mn-ea"/>
                <a:cs typeface="Trebuchet MS"/>
              </a:rPr>
              <a:t>Perspective</a:t>
            </a:r>
          </a:p>
          <a:p>
            <a:pPr algn="ctr"/>
            <a:r>
              <a:rPr lang="en-US" sz="3600" kern="1200" dirty="0">
                <a:solidFill>
                  <a:prstClr val="white"/>
                </a:solidFill>
                <a:latin typeface="Trebuchet MS"/>
                <a:ea typeface="+mn-ea"/>
                <a:cs typeface="Trebuchet MS"/>
              </a:rPr>
              <a:t>a</a:t>
            </a:r>
            <a:r>
              <a:rPr lang="en-US" sz="3600" kern="1200" dirty="0" smtClean="0">
                <a:solidFill>
                  <a:prstClr val="white"/>
                </a:solidFill>
                <a:latin typeface="Trebuchet MS"/>
                <a:ea typeface="+mn-ea"/>
                <a:cs typeface="Trebuchet MS"/>
              </a:rPr>
              <a:t>nd</a:t>
            </a:r>
          </a:p>
          <a:p>
            <a:pPr algn="ctr"/>
            <a:r>
              <a:rPr lang="en-US" sz="3600" kern="1200" dirty="0" smtClean="0">
                <a:solidFill>
                  <a:prstClr val="white"/>
                </a:solidFill>
                <a:latin typeface="Trebuchet MS"/>
                <a:ea typeface="+mn-ea"/>
                <a:cs typeface="Trebuchet MS"/>
              </a:rPr>
              <a:t>Design Principles</a:t>
            </a:r>
          </a:p>
        </p:txBody>
      </p:sp>
    </p:spTree>
    <p:extLst>
      <p:ext uri="{BB962C8B-B14F-4D97-AF65-F5344CB8AC3E}">
        <p14:creationId xmlns:p14="http://schemas.microsoft.com/office/powerpoint/2010/main" val="18900022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p:cNvSpPr>
          <p:nvPr/>
        </p:nvSpPr>
        <p:spPr bwMode="auto">
          <a:xfrm>
            <a:off x="-13496" y="0"/>
            <a:ext cx="9170992" cy="990600"/>
          </a:xfrm>
          <a:prstGeom prst="rect">
            <a:avLst/>
          </a:prstGeom>
          <a:noFill/>
          <a:ln w="54186">
            <a:noFill/>
            <a:round/>
            <a:headEnd/>
            <a:tailEnd/>
          </a:ln>
        </p:spPr>
        <p:txBody>
          <a:bodyPr lIns="67645" tIns="38591" rIns="67645" bIns="38591" anchor="ctr"/>
          <a:lstStyle/>
          <a:p>
            <a:pPr algn="ctr" defTabSz="906634"/>
            <a:endParaRPr lang="en-US" sz="3599" b="1" dirty="0">
              <a:latin typeface="Helvetica" panose="020B0604020202020204" pitchFamily="34" charset="0"/>
              <a:ea typeface="MS PGothic" panose="020B0600070205080204" pitchFamily="34" charset="-128"/>
              <a:cs typeface="Helvetica" panose="020B0604020202020204" pitchFamily="34" charset="0"/>
            </a:endParaRPr>
          </a:p>
        </p:txBody>
      </p:sp>
      <p:sp>
        <p:nvSpPr>
          <p:cNvPr id="5" name="Rectangle 4"/>
          <p:cNvSpPr/>
          <p:nvPr/>
        </p:nvSpPr>
        <p:spPr>
          <a:xfrm>
            <a:off x="380999" y="1456551"/>
            <a:ext cx="8382001" cy="4493538"/>
          </a:xfrm>
          <a:prstGeom prst="rect">
            <a:avLst/>
          </a:prstGeom>
        </p:spPr>
        <p:txBody>
          <a:bodyPr wrap="square">
            <a:spAutoFit/>
          </a:bodyPr>
          <a:lstStyle/>
          <a:p>
            <a:pPr marL="368300" indent="-368300" eaLnBrk="0" fontAlgn="base" hangingPunct="0">
              <a:spcBef>
                <a:spcPts val="1800"/>
              </a:spcBef>
              <a:spcAft>
                <a:spcPct val="0"/>
              </a:spcAft>
              <a:buFont typeface="Arial" panose="020B0604020202020204" pitchFamily="34" charset="0"/>
              <a:buChar char="•"/>
            </a:pPr>
            <a:r>
              <a:rPr lang="en-US" sz="3200" kern="1200" dirty="0" smtClean="0">
                <a:latin typeface="Calibri" panose="020F0502020204030204" pitchFamily="34" charset="0"/>
                <a:ea typeface="MS PGothic" panose="020B0600070205080204" pitchFamily="34" charset="-128"/>
                <a:cs typeface="Calibri" panose="020F0502020204030204" pitchFamily="34" charset="0"/>
              </a:rPr>
              <a:t>All students participate in a classroom community of practice that offers continuous opportunities to “do science”</a:t>
            </a:r>
          </a:p>
          <a:p>
            <a:pPr marL="368300" indent="-368300" eaLnBrk="0" fontAlgn="base" hangingPunct="0">
              <a:spcBef>
                <a:spcPts val="1800"/>
              </a:spcBef>
              <a:spcAft>
                <a:spcPct val="0"/>
              </a:spcAft>
              <a:buFont typeface="Arial" panose="020B0604020202020204" pitchFamily="34" charset="0"/>
              <a:buChar char="•"/>
            </a:pPr>
            <a:r>
              <a:rPr lang="en-US" sz="3200" kern="1200" dirty="0" smtClean="0">
                <a:latin typeface="Calibri" panose="020F0502020204030204" pitchFamily="34" charset="0"/>
                <a:ea typeface="MS PGothic" panose="020B0600070205080204" pitchFamily="34" charset="-128"/>
                <a:cs typeface="Calibri" panose="020F0502020204030204" pitchFamily="34" charset="0"/>
              </a:rPr>
              <a:t>As all students “do” science, they use language </a:t>
            </a:r>
            <a:r>
              <a:rPr lang="en-US" sz="3200" kern="1200" dirty="0">
                <a:latin typeface="Calibri" panose="020F0502020204030204" pitchFamily="34" charset="0"/>
                <a:ea typeface="MS PGothic" panose="020B0600070205080204" pitchFamily="34" charset="-128"/>
                <a:cs typeface="Calibri" panose="020F0502020204030204" pitchFamily="34" charset="0"/>
              </a:rPr>
              <a:t>for purposeful </a:t>
            </a:r>
            <a:r>
              <a:rPr lang="en-US" sz="3200" kern="1200" dirty="0" smtClean="0">
                <a:latin typeface="Calibri" panose="020F0502020204030204" pitchFamily="34" charset="0"/>
                <a:ea typeface="MS PGothic" panose="020B0600070205080204" pitchFamily="34" charset="-128"/>
                <a:cs typeface="Calibri" panose="020F0502020204030204" pitchFamily="34" charset="0"/>
              </a:rPr>
              <a:t>communication</a:t>
            </a:r>
          </a:p>
          <a:p>
            <a:pPr marL="368300" indent="-368300" eaLnBrk="0" fontAlgn="base" hangingPunct="0">
              <a:spcBef>
                <a:spcPts val="1800"/>
              </a:spcBef>
              <a:spcAft>
                <a:spcPct val="0"/>
              </a:spcAft>
              <a:buFont typeface="Arial" panose="020B0604020202020204" pitchFamily="34" charset="0"/>
              <a:buChar char="•"/>
            </a:pPr>
            <a:r>
              <a:rPr lang="en-US" sz="3200" kern="1200" dirty="0" smtClean="0">
                <a:latin typeface="Calibri" panose="020F0502020204030204" pitchFamily="34" charset="0"/>
                <a:ea typeface="MS PGothic" panose="020B0600070205080204" pitchFamily="34" charset="-128"/>
                <a:cs typeface="Calibri" panose="020F0502020204030204" pitchFamily="34" charset="0"/>
              </a:rPr>
              <a:t>All students participate meaningfully in rigorous science learning</a:t>
            </a:r>
            <a:r>
              <a:rPr lang="en-US" sz="3200" kern="1200" dirty="0">
                <a:latin typeface="Calibri" panose="020F0502020204030204" pitchFamily="34" charset="0"/>
                <a:ea typeface="MS PGothic" panose="020B0600070205080204" pitchFamily="34" charset="-128"/>
                <a:cs typeface="Calibri" panose="020F0502020204030204" pitchFamily="34" charset="0"/>
              </a:rPr>
              <a:t> </a:t>
            </a:r>
            <a:r>
              <a:rPr lang="en-US" sz="3200" kern="1200" dirty="0" smtClean="0">
                <a:latin typeface="Calibri" panose="020F0502020204030204" pitchFamily="34" charset="0"/>
                <a:ea typeface="MS PGothic" panose="020B0600070205080204" pitchFamily="34" charset="-128"/>
                <a:cs typeface="Calibri" panose="020F0502020204030204" pitchFamily="34" charset="0"/>
              </a:rPr>
              <a:t>with “less-than-perfect” English</a:t>
            </a:r>
            <a:endParaRPr lang="en-US" sz="3200" kern="1200" dirty="0">
              <a:latin typeface="Calibri" panose="020F0502020204030204" pitchFamily="34" charset="0"/>
              <a:ea typeface="MS PGothic" panose="020B0600070205080204" pitchFamily="34" charset="-128"/>
              <a:cs typeface="Calibri" panose="020F0502020204030204" pitchFamily="34" charset="0"/>
            </a:endParaRPr>
          </a:p>
        </p:txBody>
      </p:sp>
      <p:sp>
        <p:nvSpPr>
          <p:cNvPr id="8" name="Rectangle 8"/>
          <p:cNvSpPr txBox="1">
            <a:spLocks noChangeArrowheads="1"/>
          </p:cNvSpPr>
          <p:nvPr/>
        </p:nvSpPr>
        <p:spPr>
          <a:xfrm>
            <a:off x="0" y="0"/>
            <a:ext cx="9144000" cy="1143000"/>
          </a:xfrm>
          <a:prstGeom prst="rect">
            <a:avLst/>
          </a:prstGeom>
          <a:gradFill>
            <a:gsLst>
              <a:gs pos="100000">
                <a:srgbClr val="5F1469"/>
              </a:gs>
              <a:gs pos="0">
                <a:srgbClr val="3C0043"/>
              </a:gs>
            </a:gsLst>
            <a:lin ang="16200000" scaled="0"/>
          </a:gradFill>
          <a:ln>
            <a:solidFill>
              <a:srgbClr val="5F1469"/>
            </a:solidFill>
          </a:ln>
          <a:effectLst/>
        </p:spPr>
        <p:style>
          <a:lnRef idx="1">
            <a:schemeClr val="accent4"/>
          </a:lnRef>
          <a:fillRef idx="2">
            <a:schemeClr val="accent4"/>
          </a:fillRef>
          <a:effectRef idx="1">
            <a:schemeClr val="accent4"/>
          </a:effectRef>
          <a:fontRef idx="minor">
            <a:schemeClr val="dk1"/>
          </a:fontRef>
        </p:style>
        <p:txBody>
          <a:bodyPr vert="horz" lIns="79052" tIns="45176" rIns="79052" bIns="45176"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120650" algn="l" defTabSz="810972"/>
            <a:r>
              <a:rPr lang="en-US" sz="4000" b="1" dirty="0" smtClean="0">
                <a:solidFill>
                  <a:schemeClr val="bg1"/>
                </a:solidFill>
                <a:latin typeface="Corbel" panose="020B0503020204020204" pitchFamily="34" charset="0"/>
              </a:rPr>
              <a:t>Perspective</a:t>
            </a:r>
            <a:endParaRPr lang="en-US" sz="4000" b="1" dirty="0">
              <a:solidFill>
                <a:prstClr val="white"/>
              </a:solidFill>
              <a:latin typeface="Corbel" panose="020B0503020204020204" pitchFamily="34" charset="0"/>
            </a:endParaRPr>
          </a:p>
        </p:txBody>
      </p:sp>
    </p:spTree>
    <p:extLst>
      <p:ext uri="{BB962C8B-B14F-4D97-AF65-F5344CB8AC3E}">
        <p14:creationId xmlns:p14="http://schemas.microsoft.com/office/powerpoint/2010/main" val="231153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9" name="Shape 2039"/>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27171" y="1812362"/>
            <a:ext cx="2209799" cy="253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3" name="Shape 2043"/>
          <p:cNvSpPr txBox="1"/>
          <p:nvPr/>
        </p:nvSpPr>
        <p:spPr>
          <a:xfrm>
            <a:off x="5257800" y="1252924"/>
            <a:ext cx="3683226" cy="937826"/>
          </a:xfrm>
          <a:prstGeom prst="rect">
            <a:avLst/>
          </a:prstGeom>
          <a:noFill/>
          <a:ln>
            <a:noFill/>
          </a:ln>
        </p:spPr>
        <p:txBody>
          <a:bodyPr lIns="91425" tIns="91425" rIns="91425" bIns="91425"/>
          <a:lstStyle/>
          <a:p>
            <a:pPr>
              <a:defRPr/>
            </a:pPr>
            <a:r>
              <a:rPr lang="en-US" sz="2400" b="1" dirty="0" smtClean="0">
                <a:solidFill>
                  <a:prstClr val="black"/>
                </a:solidFill>
                <a:latin typeface="Calibri" panose="020F0502020204030204"/>
                <a:ea typeface="+mn-ea"/>
              </a:rPr>
              <a:t>3. Learning progression</a:t>
            </a:r>
            <a:r>
              <a:rPr lang="en-US" sz="2400" b="1" dirty="0">
                <a:solidFill>
                  <a:prstClr val="black"/>
                </a:solidFill>
                <a:latin typeface="Calibri" panose="020F0502020204030204"/>
                <a:ea typeface="+mn-ea"/>
              </a:rPr>
              <a:t>s</a:t>
            </a:r>
          </a:p>
        </p:txBody>
      </p:sp>
      <p:sp>
        <p:nvSpPr>
          <p:cNvPr id="9" name="Shape 2279"/>
          <p:cNvSpPr txBox="1"/>
          <p:nvPr/>
        </p:nvSpPr>
        <p:spPr>
          <a:xfrm>
            <a:off x="227011" y="1295400"/>
            <a:ext cx="4802188" cy="1219200"/>
          </a:xfrm>
          <a:prstGeom prst="rect">
            <a:avLst/>
          </a:prstGeom>
          <a:noFill/>
          <a:ln>
            <a:noFill/>
          </a:ln>
        </p:spPr>
        <p:txBody>
          <a:bodyPr lIns="91425" tIns="91425" rIns="91425" bIns="91425"/>
          <a:lstStyle/>
          <a:p>
            <a:pPr>
              <a:defRPr/>
            </a:pPr>
            <a:r>
              <a:rPr lang="en-US" sz="2400" b="1" dirty="0" smtClean="0">
                <a:solidFill>
                  <a:prstClr val="black"/>
                </a:solidFill>
                <a:latin typeface="Calibri" panose="020F0502020204030204"/>
                <a:ea typeface="+mn-ea"/>
              </a:rPr>
              <a:t>1. Explain phenomena and</a:t>
            </a:r>
          </a:p>
          <a:p>
            <a:pPr>
              <a:defRPr/>
            </a:pPr>
            <a:r>
              <a:rPr lang="en-US" sz="2400" b="1" dirty="0" smtClean="0">
                <a:solidFill>
                  <a:prstClr val="black"/>
                </a:solidFill>
                <a:latin typeface="Calibri" panose="020F0502020204030204"/>
                <a:ea typeface="+mn-ea"/>
              </a:rPr>
              <a:t>design solutions to problems</a:t>
            </a:r>
          </a:p>
          <a:p>
            <a:pPr>
              <a:defRPr/>
            </a:pPr>
            <a:r>
              <a:rPr lang="en-US" sz="2400" dirty="0" smtClean="0">
                <a:solidFill>
                  <a:prstClr val="black"/>
                </a:solidFill>
                <a:latin typeface="Calibri" panose="020F0502020204030204"/>
                <a:ea typeface="+mn-ea"/>
              </a:rPr>
              <a:t>(e.g., What happens to the garbage?)</a:t>
            </a:r>
            <a:endParaRPr lang="en-US" sz="2400" dirty="0">
              <a:solidFill>
                <a:prstClr val="black"/>
              </a:solidFill>
              <a:latin typeface="Calibri" panose="020F0502020204030204"/>
              <a:ea typeface="+mn-ea"/>
            </a:endParaRPr>
          </a:p>
        </p:txBody>
      </p:sp>
      <p:sp>
        <p:nvSpPr>
          <p:cNvPr id="10" name="Shape 2278"/>
          <p:cNvSpPr txBox="1"/>
          <p:nvPr/>
        </p:nvSpPr>
        <p:spPr>
          <a:xfrm>
            <a:off x="227011" y="4800600"/>
            <a:ext cx="1830389" cy="1240909"/>
          </a:xfrm>
          <a:prstGeom prst="rect">
            <a:avLst/>
          </a:prstGeom>
          <a:noFill/>
          <a:ln>
            <a:noFill/>
          </a:ln>
        </p:spPr>
        <p:txBody>
          <a:bodyPr lIns="91425" tIns="91425" rIns="91425" bIns="91425"/>
          <a:lstStyle/>
          <a:p>
            <a:pPr>
              <a:defRPr/>
            </a:pPr>
            <a:r>
              <a:rPr lang="en-US" sz="2400" b="1" dirty="0" smtClean="0">
                <a:solidFill>
                  <a:prstClr val="black"/>
                </a:solidFill>
                <a:latin typeface="Calibri" panose="020F0502020204030204"/>
                <a:ea typeface="+mn-ea"/>
              </a:rPr>
              <a:t>2. Three-dimensional learning</a:t>
            </a:r>
            <a:endParaRPr lang="en-US" sz="2400" b="1" dirty="0">
              <a:solidFill>
                <a:prstClr val="black"/>
              </a:solidFill>
              <a:latin typeface="Calibri" panose="020F0502020204030204"/>
              <a:ea typeface="+mn-ea"/>
            </a:endParaRPr>
          </a:p>
        </p:txBody>
      </p:sp>
      <p:sp>
        <p:nvSpPr>
          <p:cNvPr id="11" name="Shape 366"/>
          <p:cNvSpPr txBox="1"/>
          <p:nvPr/>
        </p:nvSpPr>
        <p:spPr>
          <a:xfrm>
            <a:off x="6973887" y="4022725"/>
            <a:ext cx="1408113" cy="320675"/>
          </a:xfrm>
          <a:prstGeom prst="rect">
            <a:avLst/>
          </a:prstGeom>
          <a:noFill/>
          <a:ln>
            <a:noFill/>
          </a:ln>
        </p:spPr>
        <p:txBody>
          <a:bodyPr lIns="91425" tIns="45700" rIns="91425" bIns="45700"/>
          <a:lstStyle/>
          <a:p>
            <a:pPr algn="ctr">
              <a:buSzPct val="25000"/>
              <a:defRPr/>
            </a:pPr>
            <a:r>
              <a:rPr lang="en-US" dirty="0">
                <a:latin typeface="Calibri" panose="020F0502020204030204"/>
                <a:ea typeface="Calibri"/>
                <a:cs typeface="Calibri"/>
                <a:sym typeface="Calibri"/>
              </a:rPr>
              <a:t>Brian </a:t>
            </a:r>
            <a:r>
              <a:rPr lang="en-US" dirty="0" err="1">
                <a:latin typeface="Calibri" panose="020F0502020204030204"/>
                <a:ea typeface="Calibri"/>
                <a:cs typeface="Calibri"/>
                <a:sym typeface="Calibri"/>
              </a:rPr>
              <a:t>Reiser</a:t>
            </a:r>
            <a:endParaRPr lang="en-US" dirty="0">
              <a:latin typeface="Calibri" panose="020F0502020204030204"/>
              <a:ea typeface="Calibri"/>
              <a:cs typeface="Calibri"/>
              <a:sym typeface="Calibri"/>
            </a:endParaRPr>
          </a:p>
        </p:txBody>
      </p:sp>
      <p:sp>
        <p:nvSpPr>
          <p:cNvPr id="15" name="Shape 2043"/>
          <p:cNvSpPr txBox="1"/>
          <p:nvPr/>
        </p:nvSpPr>
        <p:spPr>
          <a:xfrm>
            <a:off x="5257800" y="4284079"/>
            <a:ext cx="3581400" cy="782638"/>
          </a:xfrm>
          <a:prstGeom prst="rect">
            <a:avLst/>
          </a:prstGeom>
          <a:noFill/>
          <a:ln>
            <a:noFill/>
          </a:ln>
        </p:spPr>
        <p:txBody>
          <a:bodyPr lIns="91425" tIns="91425" rIns="91425" bIns="91425"/>
          <a:lstStyle/>
          <a:p>
            <a:pPr>
              <a:defRPr/>
            </a:pPr>
            <a:r>
              <a:rPr lang="en-US" sz="2400" b="1" dirty="0" smtClean="0">
                <a:solidFill>
                  <a:prstClr val="black"/>
                </a:solidFill>
                <a:latin typeface="Calibri" panose="020F0502020204030204"/>
                <a:ea typeface="+mn-ea"/>
              </a:rPr>
              <a:t>4. NGSS connections to CCSS for ELA and Math</a:t>
            </a:r>
            <a:endParaRPr lang="en-US" sz="2400" b="1" dirty="0">
              <a:solidFill>
                <a:prstClr val="black"/>
              </a:solidFill>
              <a:latin typeface="Calibri" panose="020F0502020204030204"/>
              <a:ea typeface="+mn-ea"/>
            </a:endParaRPr>
          </a:p>
        </p:txBody>
      </p:sp>
      <p:pic>
        <p:nvPicPr>
          <p:cNvPr id="16" name="Shape 278"/>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6010171" y="5091249"/>
            <a:ext cx="1762229" cy="1684474"/>
          </a:xfrm>
          <a:prstGeom prst="round2SameRect">
            <a:avLst>
              <a:gd name="adj1" fmla="val 40776"/>
              <a:gd name="adj2" fmla="val 0"/>
            </a:avLst>
          </a:prstGeom>
          <a:noFill/>
          <a:ln>
            <a:noFill/>
          </a:ln>
        </p:spPr>
      </p:pic>
      <p:pic>
        <p:nvPicPr>
          <p:cNvPr id="22"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 y="2590800"/>
            <a:ext cx="3033913" cy="1912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https://www.nextgenscience.org/sites/all/themes/ngss/img/accordion_logo.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00200" y="4675398"/>
            <a:ext cx="2590800" cy="2563602"/>
          </a:xfrm>
          <a:prstGeom prst="rect">
            <a:avLst/>
          </a:prstGeom>
          <a:noFill/>
          <a:ln>
            <a:noFill/>
          </a:ln>
        </p:spPr>
      </p:pic>
      <p:sp>
        <p:nvSpPr>
          <p:cNvPr id="12" name="Rectangle 8"/>
          <p:cNvSpPr txBox="1">
            <a:spLocks noChangeArrowheads="1"/>
          </p:cNvSpPr>
          <p:nvPr/>
        </p:nvSpPr>
        <p:spPr>
          <a:xfrm>
            <a:off x="0" y="0"/>
            <a:ext cx="9144000" cy="1143000"/>
          </a:xfrm>
          <a:prstGeom prst="rect">
            <a:avLst/>
          </a:prstGeom>
          <a:gradFill>
            <a:gsLst>
              <a:gs pos="100000">
                <a:srgbClr val="5F1469"/>
              </a:gs>
              <a:gs pos="0">
                <a:srgbClr val="3C0043"/>
              </a:gs>
            </a:gsLst>
            <a:lin ang="16200000" scaled="0"/>
          </a:gradFill>
          <a:ln>
            <a:solidFill>
              <a:srgbClr val="5F1469"/>
            </a:solidFill>
          </a:ln>
          <a:effectLst/>
        </p:spPr>
        <p:style>
          <a:lnRef idx="1">
            <a:schemeClr val="accent4"/>
          </a:lnRef>
          <a:fillRef idx="2">
            <a:schemeClr val="accent4"/>
          </a:fillRef>
          <a:effectRef idx="1">
            <a:schemeClr val="accent4"/>
          </a:effectRef>
          <a:fontRef idx="minor">
            <a:schemeClr val="dk1"/>
          </a:fontRef>
        </p:style>
        <p:txBody>
          <a:bodyPr vert="horz" lIns="79052" tIns="45176" rIns="79052" bIns="45176"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125413" algn="l" defTabSz="810972"/>
            <a:r>
              <a:rPr lang="en-US" sz="3600" b="1" dirty="0">
                <a:solidFill>
                  <a:schemeClr val="bg1"/>
                </a:solidFill>
                <a:latin typeface="Corbel" panose="020B0503020204020204" pitchFamily="34" charset="0"/>
              </a:rPr>
              <a:t>Science (NGSS) Design Principles</a:t>
            </a:r>
            <a:endParaRPr lang="en-US" sz="3600" b="1" dirty="0">
              <a:solidFill>
                <a:prstClr val="white"/>
              </a:solidFill>
              <a:latin typeface="Corbel" panose="020B0503020204020204" pitchFamily="34" charset="0"/>
            </a:endParaRPr>
          </a:p>
        </p:txBody>
      </p:sp>
    </p:spTree>
    <p:extLst>
      <p:ext uri="{BB962C8B-B14F-4D97-AF65-F5344CB8AC3E}">
        <p14:creationId xmlns:p14="http://schemas.microsoft.com/office/powerpoint/2010/main" val="54824908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039"/>
                                        </p:tgtEl>
                                        <p:attrNameLst>
                                          <p:attrName>style.visibility</p:attrName>
                                        </p:attrNameLst>
                                      </p:cBhvr>
                                      <p:to>
                                        <p:strVal val="visible"/>
                                      </p:to>
                                    </p:set>
                                    <p:animEffect transition="in" filter="fade">
                                      <p:cBhvr>
                                        <p:cTn id="31" dur="1000"/>
                                        <p:tgtEl>
                                          <p:spTgt spid="2039"/>
                                        </p:tgtEl>
                                      </p:cBhvr>
                                    </p:animEffect>
                                    <p:anim calcmode="lin" valueType="num">
                                      <p:cBhvr>
                                        <p:cTn id="32" dur="1000" fill="hold"/>
                                        <p:tgtEl>
                                          <p:spTgt spid="2039"/>
                                        </p:tgtEl>
                                        <p:attrNameLst>
                                          <p:attrName>ppt_x</p:attrName>
                                        </p:attrNameLst>
                                      </p:cBhvr>
                                      <p:tavLst>
                                        <p:tav tm="0">
                                          <p:val>
                                            <p:strVal val="#ppt_x"/>
                                          </p:val>
                                        </p:tav>
                                        <p:tav tm="100000">
                                          <p:val>
                                            <p:strVal val="#ppt_x"/>
                                          </p:val>
                                        </p:tav>
                                      </p:tavLst>
                                    </p:anim>
                                    <p:anim calcmode="lin" valueType="num">
                                      <p:cBhvr>
                                        <p:cTn id="33" dur="1000" fill="hold"/>
                                        <p:tgtEl>
                                          <p:spTgt spid="203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043"/>
                                        </p:tgtEl>
                                        <p:attrNameLst>
                                          <p:attrName>style.visibility</p:attrName>
                                        </p:attrNameLst>
                                      </p:cBhvr>
                                      <p:to>
                                        <p:strVal val="visible"/>
                                      </p:to>
                                    </p:set>
                                    <p:animEffect transition="in" filter="fade">
                                      <p:cBhvr>
                                        <p:cTn id="36" dur="1000"/>
                                        <p:tgtEl>
                                          <p:spTgt spid="2043"/>
                                        </p:tgtEl>
                                      </p:cBhvr>
                                    </p:animEffect>
                                    <p:anim calcmode="lin" valueType="num">
                                      <p:cBhvr>
                                        <p:cTn id="37" dur="1000" fill="hold"/>
                                        <p:tgtEl>
                                          <p:spTgt spid="2043"/>
                                        </p:tgtEl>
                                        <p:attrNameLst>
                                          <p:attrName>ppt_x</p:attrName>
                                        </p:attrNameLst>
                                      </p:cBhvr>
                                      <p:tavLst>
                                        <p:tav tm="0">
                                          <p:val>
                                            <p:strVal val="#ppt_x"/>
                                          </p:val>
                                        </p:tav>
                                        <p:tav tm="100000">
                                          <p:val>
                                            <p:strVal val="#ppt_x"/>
                                          </p:val>
                                        </p:tav>
                                      </p:tavLst>
                                    </p:anim>
                                    <p:anim calcmode="lin" valueType="num">
                                      <p:cBhvr>
                                        <p:cTn id="38" dur="1000" fill="hold"/>
                                        <p:tgtEl>
                                          <p:spTgt spid="204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3" grpId="0"/>
      <p:bldP spid="9" grpId="0"/>
      <p:bldP spid="10" grpId="0"/>
      <p:bldP spid="11"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5300" y="1752600"/>
            <a:ext cx="8153400" cy="4247317"/>
          </a:xfrm>
          <a:prstGeom prst="rect">
            <a:avLst/>
          </a:prstGeom>
          <a:noFill/>
        </p:spPr>
        <p:txBody>
          <a:bodyPr wrap="square" rtlCol="0">
            <a:spAutoFit/>
          </a:bodyPr>
          <a:lstStyle/>
          <a:p>
            <a:pPr marL="457200" indent="-457200" defTabSz="913696"/>
            <a:r>
              <a:rPr lang="en-US" sz="3000" kern="1200" dirty="0" smtClean="0">
                <a:solidFill>
                  <a:prstClr val="black"/>
                </a:solidFill>
                <a:latin typeface="Calibri"/>
                <a:ea typeface="+mn-ea"/>
              </a:rPr>
              <a:t>1.	Students use increasingly specialized </a:t>
            </a:r>
            <a:r>
              <a:rPr lang="en-US" sz="3000" b="1" kern="1200" dirty="0" smtClean="0">
                <a:solidFill>
                  <a:prstClr val="black"/>
                </a:solidFill>
                <a:latin typeface="Calibri"/>
                <a:ea typeface="+mn-ea"/>
              </a:rPr>
              <a:t>registers</a:t>
            </a:r>
            <a:r>
              <a:rPr lang="en-US" sz="3000" kern="1200" dirty="0" smtClean="0">
                <a:solidFill>
                  <a:prstClr val="black"/>
                </a:solidFill>
                <a:latin typeface="Calibri"/>
                <a:ea typeface="+mn-ea"/>
              </a:rPr>
              <a:t> of talk and text over the course of the unit.</a:t>
            </a:r>
          </a:p>
          <a:p>
            <a:pPr defTabSz="913696"/>
            <a:endParaRPr lang="en-US" sz="3000" kern="1200" dirty="0" smtClean="0">
              <a:solidFill>
                <a:prstClr val="black"/>
              </a:solidFill>
              <a:latin typeface="Calibri"/>
              <a:ea typeface="+mn-ea"/>
            </a:endParaRPr>
          </a:p>
          <a:p>
            <a:pPr marL="457200" indent="-457200" defTabSz="913696"/>
            <a:r>
              <a:rPr lang="en-US" sz="3000" kern="1200" dirty="0" smtClean="0">
                <a:solidFill>
                  <a:prstClr val="black"/>
                </a:solidFill>
                <a:latin typeface="Calibri"/>
                <a:ea typeface="+mn-ea"/>
              </a:rPr>
              <a:t>2.	Students use multiple </a:t>
            </a:r>
            <a:r>
              <a:rPr lang="en-US" sz="3000" b="1" kern="1200" dirty="0" smtClean="0">
                <a:solidFill>
                  <a:prstClr val="black"/>
                </a:solidFill>
                <a:latin typeface="Calibri"/>
                <a:ea typeface="+mn-ea"/>
              </a:rPr>
              <a:t>modalities</a:t>
            </a:r>
            <a:r>
              <a:rPr lang="en-US" sz="3000" kern="1200" dirty="0" smtClean="0">
                <a:solidFill>
                  <a:prstClr val="black"/>
                </a:solidFill>
                <a:latin typeface="Calibri"/>
                <a:ea typeface="+mn-ea"/>
              </a:rPr>
              <a:t> in increasingly strategic ways over the course of the unit.</a:t>
            </a:r>
          </a:p>
          <a:p>
            <a:pPr marL="342900" indent="-342900" defTabSz="913696">
              <a:buFontTx/>
              <a:buAutoNum type="arabicPeriod"/>
            </a:pPr>
            <a:endParaRPr lang="en-US" sz="3000" kern="1200" dirty="0" smtClean="0">
              <a:solidFill>
                <a:prstClr val="black"/>
              </a:solidFill>
              <a:latin typeface="Calibri"/>
              <a:ea typeface="+mn-ea"/>
            </a:endParaRPr>
          </a:p>
          <a:p>
            <a:pPr marL="457200" indent="-457200" defTabSz="913696"/>
            <a:r>
              <a:rPr lang="en-US" sz="3000" kern="1200" dirty="0" smtClean="0">
                <a:solidFill>
                  <a:prstClr val="black"/>
                </a:solidFill>
                <a:latin typeface="Calibri"/>
                <a:ea typeface="+mn-ea"/>
              </a:rPr>
              <a:t>3.	Students use registers and modalities to meet the communicative demands of different types of </a:t>
            </a:r>
            <a:r>
              <a:rPr lang="en-US" sz="3000" b="1" kern="1200" dirty="0" smtClean="0">
                <a:solidFill>
                  <a:prstClr val="black"/>
                </a:solidFill>
                <a:latin typeface="Calibri"/>
                <a:ea typeface="+mn-ea"/>
              </a:rPr>
              <a:t>interactions</a:t>
            </a:r>
            <a:r>
              <a:rPr lang="en-US" sz="3000" kern="1200" dirty="0" smtClean="0">
                <a:solidFill>
                  <a:prstClr val="black"/>
                </a:solidFill>
                <a:latin typeface="Calibri"/>
                <a:ea typeface="+mn-ea"/>
              </a:rPr>
              <a:t>.</a:t>
            </a:r>
            <a:endParaRPr lang="en-US" sz="3000" kern="1200" dirty="0">
              <a:solidFill>
                <a:prstClr val="black"/>
              </a:solidFill>
              <a:latin typeface="Calibri"/>
              <a:ea typeface="+mn-ea"/>
            </a:endParaRPr>
          </a:p>
        </p:txBody>
      </p:sp>
      <p:sp>
        <p:nvSpPr>
          <p:cNvPr id="6" name="Rectangle 8"/>
          <p:cNvSpPr txBox="1">
            <a:spLocks noChangeArrowheads="1"/>
          </p:cNvSpPr>
          <p:nvPr/>
        </p:nvSpPr>
        <p:spPr>
          <a:xfrm>
            <a:off x="0" y="0"/>
            <a:ext cx="9144000" cy="1143000"/>
          </a:xfrm>
          <a:prstGeom prst="rect">
            <a:avLst/>
          </a:prstGeom>
          <a:gradFill>
            <a:gsLst>
              <a:gs pos="100000">
                <a:srgbClr val="5F1469"/>
              </a:gs>
              <a:gs pos="0">
                <a:srgbClr val="3C0043"/>
              </a:gs>
            </a:gsLst>
            <a:lin ang="16200000" scaled="0"/>
          </a:gradFill>
          <a:ln>
            <a:solidFill>
              <a:srgbClr val="5F1469"/>
            </a:solidFill>
          </a:ln>
          <a:effectLst/>
        </p:spPr>
        <p:style>
          <a:lnRef idx="1">
            <a:schemeClr val="accent4"/>
          </a:lnRef>
          <a:fillRef idx="2">
            <a:schemeClr val="accent4"/>
          </a:fillRef>
          <a:effectRef idx="1">
            <a:schemeClr val="accent4"/>
          </a:effectRef>
          <a:fontRef idx="minor">
            <a:schemeClr val="dk1"/>
          </a:fontRef>
        </p:style>
        <p:txBody>
          <a:bodyPr vert="horz" lIns="79052" tIns="45176" rIns="79052" bIns="45176"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125413" algn="l" defTabSz="810972"/>
            <a:r>
              <a:rPr lang="en-US" sz="3600" b="1" dirty="0" smtClean="0">
                <a:solidFill>
                  <a:schemeClr val="bg1"/>
                </a:solidFill>
                <a:latin typeface="Corbel" panose="020B0503020204020204" pitchFamily="34" charset="0"/>
              </a:rPr>
              <a:t>Language Design </a:t>
            </a:r>
            <a:r>
              <a:rPr lang="en-US" sz="3600" b="1" dirty="0">
                <a:solidFill>
                  <a:schemeClr val="bg1"/>
                </a:solidFill>
                <a:latin typeface="Corbel" panose="020B0503020204020204" pitchFamily="34" charset="0"/>
              </a:rPr>
              <a:t>Principles</a:t>
            </a:r>
            <a:endParaRPr lang="en-US" sz="3600" b="1" dirty="0">
              <a:solidFill>
                <a:prstClr val="white"/>
              </a:solidFill>
              <a:latin typeface="Corbel" panose="020B0503020204020204" pitchFamily="34" charset="0"/>
            </a:endParaRPr>
          </a:p>
        </p:txBody>
      </p:sp>
    </p:spTree>
    <p:extLst>
      <p:ext uri="{BB962C8B-B14F-4D97-AF65-F5344CB8AC3E}">
        <p14:creationId xmlns:p14="http://schemas.microsoft.com/office/powerpoint/2010/main" val="4089939116"/>
      </p:ext>
    </p:extLst>
  </p:cSld>
  <p:clrMapOvr>
    <a:masterClrMapping/>
  </p:clrMapOvr>
  <p:timing>
    <p:tnLst>
      <p:par>
        <p:cTn id="1" dur="indefinite" restart="never" nodeType="tmRoot"/>
      </p:par>
    </p:tnLst>
  </p:timing>
</p:sld>
</file>

<file path=ppt/theme/theme1.xml><?xml version="1.0" encoding="utf-8"?>
<a:theme xmlns:a="http://schemas.openxmlformats.org/drawingml/2006/main" name="Spectrum">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35_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Helvetica Light"/>
        <a:ea typeface="Helvetica Light"/>
        <a:cs typeface="Helvetica Light"/>
      </a:majorFont>
      <a:minorFont>
        <a:latin typeface="Helvetica Light"/>
        <a:ea typeface="Helvetica Light"/>
        <a:cs typeface="Helvetica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95CC4"/>
        </a:solidFill>
        <a:ln w="12700" cap="flat" cmpd="sng" algn="ctr">
          <a:noFill/>
          <a:prstDash val="solid"/>
          <a:miter lim="0"/>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defRPr>
        </a:defPPr>
      </a:lstStyle>
    </a:spDef>
    <a:lnDef>
      <a:spPr bwMode="auto">
        <a:xfrm>
          <a:off x="0" y="0"/>
          <a:ext cx="1" cy="1"/>
        </a:xfrm>
        <a:custGeom>
          <a:avLst/>
          <a:gdLst/>
          <a:ahLst/>
          <a:cxnLst/>
          <a:rect l="0" t="0" r="0" b="0"/>
          <a:pathLst/>
        </a:custGeom>
        <a:solidFill>
          <a:srgbClr val="095CC4"/>
        </a:solidFill>
        <a:ln w="12700" cap="flat" cmpd="sng" algn="ctr">
          <a:noFill/>
          <a:prstDash val="solid"/>
          <a:miter lim="0"/>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defRPr>
        </a:defPPr>
      </a:lstStyle>
    </a:lnDef>
  </a:objectDefaults>
  <a:extraClrSchemeLst/>
</a:theme>
</file>

<file path=ppt/theme/theme11.xml><?xml version="1.0" encoding="utf-8"?>
<a:theme xmlns:a="http://schemas.openxmlformats.org/drawingml/2006/main" name="20_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Helvetica Light"/>
        <a:ea typeface="Helvetica Light"/>
        <a:cs typeface="Helvetica Light"/>
      </a:majorFont>
      <a:minorFont>
        <a:latin typeface="Helvetica Light"/>
        <a:ea typeface="Helvetica Light"/>
        <a:cs typeface="Helvetica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95CC4"/>
        </a:solidFill>
        <a:ln w="12700" cap="flat" cmpd="sng" algn="ctr">
          <a:noFill/>
          <a:prstDash val="solid"/>
          <a:miter lim="0"/>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defRPr>
        </a:defPPr>
      </a:lstStyle>
    </a:spDef>
    <a:lnDef>
      <a:spPr bwMode="auto">
        <a:xfrm>
          <a:off x="0" y="0"/>
          <a:ext cx="1" cy="1"/>
        </a:xfrm>
        <a:custGeom>
          <a:avLst/>
          <a:gdLst/>
          <a:ahLst/>
          <a:cxnLst/>
          <a:rect l="0" t="0" r="0" b="0"/>
          <a:pathLst/>
        </a:custGeom>
        <a:solidFill>
          <a:srgbClr val="095CC4"/>
        </a:solidFill>
        <a:ln w="12700" cap="flat" cmpd="sng" algn="ctr">
          <a:noFill/>
          <a:prstDash val="solid"/>
          <a:miter lim="0"/>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defRPr>
        </a:defPPr>
      </a:lstStyle>
    </a:lnDef>
  </a:objectDefaults>
  <a:extraClrSchemeLst/>
</a:theme>
</file>

<file path=ppt/theme/theme12.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swiss-2">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5_P-SELL pp template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6_P-SELL pp template (1)">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7_P-SELL pp template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8_P-SELL pp template (1)">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9_P-SELL pp template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SELL pp template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_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0_P-SELL pp template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1_P-SELL pp template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32_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Helvetica Light"/>
        <a:ea typeface="Helvetica Light"/>
        <a:cs typeface="Helvetica Light"/>
      </a:majorFont>
      <a:minorFont>
        <a:latin typeface="Helvetica Light"/>
        <a:ea typeface="Helvetica Light"/>
        <a:cs typeface="Helvetica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95CC4"/>
        </a:solidFill>
        <a:ln w="12700" cap="flat" cmpd="sng" algn="ctr">
          <a:noFill/>
          <a:prstDash val="solid"/>
          <a:miter lim="0"/>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defRPr>
        </a:defPPr>
      </a:lstStyle>
    </a:spDef>
    <a:lnDef>
      <a:spPr bwMode="auto">
        <a:xfrm>
          <a:off x="0" y="0"/>
          <a:ext cx="1" cy="1"/>
        </a:xfrm>
        <a:custGeom>
          <a:avLst/>
          <a:gdLst/>
          <a:ahLst/>
          <a:cxnLst/>
          <a:rect l="0" t="0" r="0" b="0"/>
          <a:pathLst/>
        </a:custGeom>
        <a:solidFill>
          <a:srgbClr val="095CC4"/>
        </a:solidFill>
        <a:ln w="12700" cap="flat" cmpd="sng" algn="ctr">
          <a:noFill/>
          <a:prstDash val="solid"/>
          <a:miter lim="0"/>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defRPr>
        </a:defPPr>
      </a:lstStyle>
    </a:lnDef>
  </a:objectDefaults>
  <a:extraClrSchemeLst/>
</a:theme>
</file>

<file path=ppt/theme/theme2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P-SELL pp template (1)">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P-SELL pp template (1)">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P-SELL pp template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4656</TotalTime>
  <Words>1660</Words>
  <Application>Microsoft Office PowerPoint</Application>
  <PresentationFormat>On-screen Show (4:3)</PresentationFormat>
  <Paragraphs>362</Paragraphs>
  <Slides>43</Slides>
  <Notes>41</Notes>
  <HiddenSlides>0</HiddenSlides>
  <MMClips>0</MMClips>
  <ScaleCrop>false</ScaleCrop>
  <HeadingPairs>
    <vt:vector size="6" baseType="variant">
      <vt:variant>
        <vt:lpstr>Fonts Used</vt:lpstr>
      </vt:variant>
      <vt:variant>
        <vt:i4>19</vt:i4>
      </vt:variant>
      <vt:variant>
        <vt:lpstr>Theme</vt:lpstr>
      </vt:variant>
      <vt:variant>
        <vt:i4>24</vt:i4>
      </vt:variant>
      <vt:variant>
        <vt:lpstr>Slide Titles</vt:lpstr>
      </vt:variant>
      <vt:variant>
        <vt:i4>43</vt:i4>
      </vt:variant>
    </vt:vector>
  </HeadingPairs>
  <TitlesOfParts>
    <vt:vector size="86" baseType="lpstr">
      <vt:lpstr>MS PGothic</vt:lpstr>
      <vt:lpstr>Arial</vt:lpstr>
      <vt:lpstr>Calibri</vt:lpstr>
      <vt:lpstr>Calibri Light</vt:lpstr>
      <vt:lpstr>Corbel</vt:lpstr>
      <vt:lpstr>Default Sans Serif</vt:lpstr>
      <vt:lpstr>Georgia</vt:lpstr>
      <vt:lpstr>Helvetica</vt:lpstr>
      <vt:lpstr>Helvetica Light</vt:lpstr>
      <vt:lpstr>Helvetica Neue</vt:lpstr>
      <vt:lpstr>Lato</vt:lpstr>
      <vt:lpstr>Noteworthy Bold</vt:lpstr>
      <vt:lpstr>PT Sans Narrow</vt:lpstr>
      <vt:lpstr>Raleway</vt:lpstr>
      <vt:lpstr>Roboto</vt:lpstr>
      <vt:lpstr>Symbol</vt:lpstr>
      <vt:lpstr>Tahoma</vt:lpstr>
      <vt:lpstr>Trebuchet MS</vt:lpstr>
      <vt:lpstr>Wingdings</vt:lpstr>
      <vt:lpstr>Spectrum</vt:lpstr>
      <vt:lpstr>P-SELL pp template (1)</vt:lpstr>
      <vt:lpstr>1_Office Theme</vt:lpstr>
      <vt:lpstr>2_P-SELL pp template (1)</vt:lpstr>
      <vt:lpstr>3_P-SELL pp template (1)</vt:lpstr>
      <vt:lpstr>Office Theme</vt:lpstr>
      <vt:lpstr>1_P-SELL pp template (1)</vt:lpstr>
      <vt:lpstr>2_Office Theme</vt:lpstr>
      <vt:lpstr>3_Office Theme</vt:lpstr>
      <vt:lpstr>35_Office Theme</vt:lpstr>
      <vt:lpstr>20_Office Theme</vt:lpstr>
      <vt:lpstr>material</vt:lpstr>
      <vt:lpstr>geometric</vt:lpstr>
      <vt:lpstr>1_swiss-2</vt:lpstr>
      <vt:lpstr>5_P-SELL pp template (1)</vt:lpstr>
      <vt:lpstr>6_P-SELL pp template (1)</vt:lpstr>
      <vt:lpstr>7_P-SELL pp template (1)</vt:lpstr>
      <vt:lpstr>8_P-SELL pp template (1)</vt:lpstr>
      <vt:lpstr>9_P-SELL pp template (1)</vt:lpstr>
      <vt:lpstr>1_simple-light-2</vt:lpstr>
      <vt:lpstr>4_Office Theme</vt:lpstr>
      <vt:lpstr>10_P-SELL pp template (1)</vt:lpstr>
      <vt:lpstr>11_P-SELL pp template (1)</vt:lpstr>
      <vt:lpstr>32_Office Theme</vt:lpstr>
      <vt:lpstr>PowerPoint Presentation</vt:lpstr>
      <vt:lpstr>This presentation is based on .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Development of Language-Focused Three-Dimensional Science Instructional Materials to Support ELs in Fifth Grade</vt:lpstr>
      <vt:lpstr>PowerPoint Presentation</vt:lpstr>
      <vt:lpstr>PowerPoint Presentation</vt:lpstr>
      <vt:lpstr>PowerPoint Presentation</vt:lpstr>
      <vt:lpstr>PowerPoint Presentation</vt:lpstr>
      <vt:lpstr>PowerPoint Presentation</vt:lpstr>
      <vt:lpstr>PowerPoint Presentation</vt:lpstr>
      <vt:lpstr>Garbage Unit Science and Engineering Practices</vt:lpstr>
      <vt:lpstr>Garbage Unit Disciplinary Core Ideas</vt:lpstr>
      <vt:lpstr>Garbage Unit Crosscutting Concepts</vt:lpstr>
      <vt:lpstr>PowerPoint Presentation</vt:lpstr>
      <vt:lpstr>PowerPoint Presentation</vt:lpstr>
      <vt:lpstr>PowerPoint Presentation</vt:lpstr>
      <vt:lpstr>PowerPoint Presentation</vt:lpstr>
      <vt:lpstr>PowerPoint Presentation</vt:lpstr>
      <vt:lpstr>PowerPoint Presentation</vt:lpstr>
      <vt:lpstr>What is That Smell? Registers, Modalities, and Interactions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Phenomenon: The Booklyn Bridge is holding a lot of people and cars.  Driving Question: What Makes the Brooklyn Bridge SO Strong?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PAGE</dc:title>
  <dc:creator>Okhee Lee</dc:creator>
  <cp:lastModifiedBy>Sharon Dotger</cp:lastModifiedBy>
  <cp:revision>355</cp:revision>
  <dcterms:modified xsi:type="dcterms:W3CDTF">2018-03-13T17:34:44Z</dcterms:modified>
</cp:coreProperties>
</file>